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61"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E087A1E-EFD0-4F35-8BC3-4CEA95BC488F}">
  <a:tblStyle styleId="{6E087A1E-EFD0-4F35-8BC3-4CEA95BC488F}" styleName="Table_0">
    <a:wholeTbl>
      <a:tcTxStyle b="off" i="off">
        <a:font>
          <a:latin typeface="Arial"/>
          <a:ea typeface="Arial"/>
          <a:cs typeface="Arial"/>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6E6"/>
          </a:solidFill>
        </a:fill>
      </a:tcStyle>
    </a:wholeTbl>
    <a:band1H>
      <a:tcTxStyle/>
      <a:tcStyle>
        <a:fill>
          <a:solidFill>
            <a:srgbClr val="CACACA"/>
          </a:solidFill>
        </a:fill>
      </a:tcStyle>
    </a:band1H>
    <a:band2H>
      <a:tcTxStyle/>
    </a:band2H>
    <a:band1V>
      <a:tcTxStyle/>
      <a:tcStyle>
        <a:fill>
          <a:solidFill>
            <a:srgbClr val="CACACA"/>
          </a:solidFill>
        </a:fill>
      </a:tcStyle>
    </a:band1V>
    <a:band2V>
      <a:tcTxStyle/>
    </a:band2V>
    <a:lastCol>
      <a:tcTxStyle b="on" i="off">
        <a:font>
          <a:latin typeface="Arial"/>
          <a:ea typeface="Arial"/>
          <a:cs typeface="Arial"/>
        </a:font>
        <a:schemeClr val="lt1"/>
      </a:tcTxStyle>
      <a:tcStyle>
        <a:fill>
          <a:solidFill>
            <a:schemeClr val="dk1"/>
          </a:solidFill>
        </a:fill>
      </a:tcStyle>
    </a:lastCol>
    <a:firstCol>
      <a:tcTxStyle b="on" i="off">
        <a:font>
          <a:latin typeface="Arial"/>
          <a:ea typeface="Arial"/>
          <a:cs typeface="Arial"/>
        </a:font>
        <a:schemeClr val="lt1"/>
      </a:tcTxStyle>
      <a:tcStyle>
        <a:fill>
          <a:solidFill>
            <a:schemeClr val="dk1"/>
          </a:solidFill>
        </a:fill>
      </a:tcStyle>
    </a:firstCol>
    <a:lastRow>
      <a:tcTxStyle b="on" i="off">
        <a:font>
          <a:latin typeface="Arial"/>
          <a:ea typeface="Arial"/>
          <a:cs typeface="Arial"/>
        </a:font>
        <a:schemeClr val="lt1"/>
      </a:tcTxStyle>
      <a:tcStyle>
        <a:tcBdr>
          <a:top>
            <a:ln cap="flat" cmpd="sng" w="38100">
              <a:solidFill>
                <a:schemeClr val="lt1"/>
              </a:solidFill>
              <a:prstDash val="solid"/>
              <a:round/>
              <a:headEnd len="sm" w="sm" type="none"/>
              <a:tailEnd len="sm" w="sm" type="none"/>
            </a:ln>
          </a:top>
        </a:tcBdr>
        <a:fill>
          <a:solidFill>
            <a:schemeClr val="dk1"/>
          </a:solidFill>
        </a:fill>
      </a:tcStyle>
    </a:lastRow>
    <a:seCell>
      <a:tcTxStyle/>
    </a:seCell>
    <a:swCell>
      <a:tcTxStyle/>
    </a:swCell>
    <a:firstRow>
      <a:tcTxStyle b="on" i="off">
        <a:font>
          <a:latin typeface="Arial"/>
          <a:ea typeface="Arial"/>
          <a:cs typeface="Arial"/>
        </a:font>
        <a:schemeClr val="lt1"/>
      </a:tcTxStyle>
      <a:tcStyle>
        <a:tcBdr>
          <a:bottom>
            <a:ln cap="flat" cmpd="sng" w="38100">
              <a:solidFill>
                <a:schemeClr val="lt1"/>
              </a:solidFill>
              <a:prstDash val="solid"/>
              <a:round/>
              <a:headEnd len="sm" w="sm" type="none"/>
              <a:tailEnd len="sm" w="sm" type="none"/>
            </a:ln>
          </a:bottom>
        </a:tcBdr>
        <a:fill>
          <a:solidFill>
            <a:schemeClr val="dk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slide" Target="slides/slide28.xml"/><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slide" Target="slides/slide30.xml"/><Relationship Id="rId12" Type="http://schemas.openxmlformats.org/officeDocument/2006/relationships/slide" Target="slides/slide7.xml"/><Relationship Id="rId34" Type="http://schemas.openxmlformats.org/officeDocument/2006/relationships/slide" Target="slides/slide29.xml"/><Relationship Id="rId15" Type="http://schemas.openxmlformats.org/officeDocument/2006/relationships/slide" Target="slides/slide10.xml"/><Relationship Id="rId37" Type="http://schemas.openxmlformats.org/officeDocument/2006/relationships/slide" Target="slides/slide32.xml"/><Relationship Id="rId14" Type="http://schemas.openxmlformats.org/officeDocument/2006/relationships/slide" Target="slides/slide9.xml"/><Relationship Id="rId36" Type="http://schemas.openxmlformats.org/officeDocument/2006/relationships/slide" Target="slides/slide31.xml"/><Relationship Id="rId17" Type="http://schemas.openxmlformats.org/officeDocument/2006/relationships/slide" Target="slides/slide12.xml"/><Relationship Id="rId16" Type="http://schemas.openxmlformats.org/officeDocument/2006/relationships/slide" Target="slides/slide11.xml"/><Relationship Id="rId38" Type="http://schemas.openxmlformats.org/officeDocument/2006/relationships/slide" Target="slides/slide33.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2.jpg>
</file>

<file path=ppt/media/image3.jp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1pPr>
            <a:lvl2pPr indent="-298450" lvl="1" marL="9144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2pPr>
            <a:lvl3pPr indent="-298450" lvl="2" marL="13716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3pPr>
            <a:lvl4pPr indent="-298450" lvl="3" marL="18288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4pPr>
            <a:lvl5pPr indent="-298450" lvl="4" marL="22860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5pPr>
            <a:lvl6pPr indent="-298450" lvl="5" marL="27432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6pPr>
            <a:lvl7pPr indent="-298450" lvl="6" marL="32004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7pPr>
            <a:lvl8pPr indent="-298450" lvl="7" marL="36576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8pPr>
            <a:lvl9pPr indent="-298450" lvl="8" marL="4114800" marR="0" rtl="0" algn="l">
              <a:spcBef>
                <a:spcPts val="0"/>
              </a:spcBef>
              <a:spcAft>
                <a:spcPts val="0"/>
              </a:spcAft>
              <a:buClr>
                <a:schemeClr val="dk1"/>
              </a:buClr>
              <a:buSzPts val="1100"/>
              <a:buFont typeface="Arial"/>
              <a:buChar char="■"/>
              <a:defRPr b="0" i="0" sz="1100" u="none" cap="none" strike="noStrike">
                <a:solidFill>
                  <a:schemeClr val="dk1"/>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70" name="Google Shape;70;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 name="Shape 115"/>
        <p:cNvGrpSpPr/>
        <p:nvPr/>
      </p:nvGrpSpPr>
      <p:grpSpPr>
        <a:xfrm>
          <a:off x="0" y="0"/>
          <a:ext cx="0" cy="0"/>
          <a:chOff x="0" y="0"/>
          <a:chExt cx="0" cy="0"/>
        </a:xfrm>
      </p:grpSpPr>
      <p:sp>
        <p:nvSpPr>
          <p:cNvPr id="116" name="Google Shape;116;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7" name="Google Shape;117;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2" name="Google Shape;122;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8" name="Google Shape;128;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3" name="Google Shape;133;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8" name="Shape 138"/>
        <p:cNvGrpSpPr/>
        <p:nvPr/>
      </p:nvGrpSpPr>
      <p:grpSpPr>
        <a:xfrm>
          <a:off x="0" y="0"/>
          <a:ext cx="0" cy="0"/>
          <a:chOff x="0" y="0"/>
          <a:chExt cx="0" cy="0"/>
        </a:xfrm>
      </p:grpSpPr>
      <p:sp>
        <p:nvSpPr>
          <p:cNvPr id="139" name="Google Shape;139;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0" name="Google Shape;140;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7" name="Google Shape;147;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8" name="Google Shape;158;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3" name="Google Shape;163;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8" name="Google Shape;168;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 name="Shape 74"/>
        <p:cNvGrpSpPr/>
        <p:nvPr/>
      </p:nvGrpSpPr>
      <p:grpSpPr>
        <a:xfrm>
          <a:off x="0" y="0"/>
          <a:ext cx="0" cy="0"/>
          <a:chOff x="0" y="0"/>
          <a:chExt cx="0" cy="0"/>
        </a:xfrm>
      </p:grpSpPr>
      <p:sp>
        <p:nvSpPr>
          <p:cNvPr id="75" name="Google Shape;7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76" name="Google Shape;76;p5: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1" name="Shape 171"/>
        <p:cNvGrpSpPr/>
        <p:nvPr/>
      </p:nvGrpSpPr>
      <p:grpSpPr>
        <a:xfrm>
          <a:off x="0" y="0"/>
          <a:ext cx="0" cy="0"/>
          <a:chOff x="0" y="0"/>
          <a:chExt cx="0" cy="0"/>
        </a:xfrm>
      </p:grpSpPr>
      <p:sp>
        <p:nvSpPr>
          <p:cNvPr id="172" name="Google Shape;172;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3" name="Google Shape;173;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6" name="Shape 176"/>
        <p:cNvGrpSpPr/>
        <p:nvPr/>
      </p:nvGrpSpPr>
      <p:grpSpPr>
        <a:xfrm>
          <a:off x="0" y="0"/>
          <a:ext cx="0" cy="0"/>
          <a:chOff x="0" y="0"/>
          <a:chExt cx="0" cy="0"/>
        </a:xfrm>
      </p:grpSpPr>
      <p:sp>
        <p:nvSpPr>
          <p:cNvPr id="177" name="Google Shape;177;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8" name="Google Shape;178;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3" name="Google Shape;183;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8" name="Google Shape;188;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p2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3" name="Google Shape;193;p2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3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3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298ae73683_0_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3" name="Google Shape;203;g298ae73683_0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p3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8" name="Google Shape;208;p3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p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213" name="Google Shape;213;p32: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p3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8" name="Google Shape;218;p3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1" name="Google Shape;81;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p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223" name="Google Shape;223;p34: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a7689b2f5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231" name="Google Shape;231;g2a7689b2f5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a7689b2f5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237" name="Google Shape;237;g2a7689b2f5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p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3" name="Google Shape;243;p3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86" name="Google Shape;86;p9: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69850" rtl="0" algn="l">
              <a:spcBef>
                <a:spcPts val="0"/>
              </a:spcBef>
              <a:spcAft>
                <a:spcPts val="0"/>
              </a:spcAft>
              <a:buNone/>
            </a:pPr>
            <a:r>
              <a:t/>
            </a:r>
            <a:endParaRPr/>
          </a:p>
        </p:txBody>
      </p:sp>
      <p:sp>
        <p:nvSpPr>
          <p:cNvPr id="96" name="Google Shape;96;p11: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6" name="Google Shape;106;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1" name="Google Shape;111;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marR="0" rtl="0" algn="l">
              <a:spcBef>
                <a:spcPts val="0"/>
              </a:spcBef>
              <a:spcAft>
                <a:spcPts val="0"/>
              </a:spcAft>
              <a:buClr>
                <a:schemeClr val="dk1"/>
              </a:buClr>
              <a:buSzPts val="1100"/>
              <a:buFont typeface="Arial"/>
              <a:buNone/>
            </a:pPr>
            <a:r>
              <a:t/>
            </a:r>
            <a:endParaRPr b="0" i="0" sz="1100" u="none" cap="none" strike="noStrike">
              <a:solidFill>
                <a:schemeClr val="dk1"/>
              </a:solidFill>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image" Target="../media/image5.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a:noFill/>
          <a:ln>
            <a:noFill/>
          </a:ln>
        </p:spPr>
        <p:txBody>
          <a:bodyPr anchorCtr="0" anchor="b" bIns="91425" lIns="91425" spcFirstLastPara="1" rIns="91425" wrap="square" tIns="91425">
            <a:noAutofit/>
          </a:bodyPr>
          <a:lstStyle>
            <a:lvl1pPr indent="0" lvl="0" marL="0" marR="0" rtl="0" algn="l">
              <a:lnSpc>
                <a:spcPct val="100000"/>
              </a:lnSpc>
              <a:spcBef>
                <a:spcPts val="0"/>
              </a:spcBef>
              <a:spcAft>
                <a:spcPts val="0"/>
              </a:spcAft>
              <a:buClr>
                <a:schemeClr val="dk2"/>
              </a:buClr>
              <a:buSzPts val="5200"/>
              <a:buFont typeface="Arial"/>
              <a:buNone/>
              <a:defRPr b="1" i="0" sz="5200" u="none" cap="none" strike="noStrike">
                <a:solidFill>
                  <a:schemeClr val="dk2"/>
                </a:solidFill>
                <a:latin typeface="Arial"/>
                <a:ea typeface="Arial"/>
                <a:cs typeface="Arial"/>
                <a:sym typeface="Arial"/>
              </a:defRPr>
            </a:lvl1pPr>
            <a:lvl2pPr indent="0" lvl="1">
              <a:spcBef>
                <a:spcPts val="1800"/>
              </a:spcBef>
              <a:spcAft>
                <a:spcPts val="0"/>
              </a:spcAft>
              <a:buClr>
                <a:schemeClr val="dk1"/>
              </a:buClr>
              <a:buSzPts val="5200"/>
              <a:buFont typeface="Arial"/>
              <a:buNone/>
              <a:defRPr sz="5200">
                <a:solidFill>
                  <a:schemeClr val="dk1"/>
                </a:solidFill>
              </a:defRPr>
            </a:lvl2pPr>
            <a:lvl3pPr indent="0" lvl="2">
              <a:spcBef>
                <a:spcPts val="0"/>
              </a:spcBef>
              <a:spcAft>
                <a:spcPts val="0"/>
              </a:spcAft>
              <a:buClr>
                <a:schemeClr val="dk1"/>
              </a:buClr>
              <a:buSzPts val="5200"/>
              <a:buFont typeface="Arial"/>
              <a:buNone/>
              <a:defRPr sz="5200">
                <a:solidFill>
                  <a:schemeClr val="dk1"/>
                </a:solidFill>
              </a:defRPr>
            </a:lvl3pPr>
            <a:lvl4pPr indent="0" lvl="3">
              <a:spcBef>
                <a:spcPts val="0"/>
              </a:spcBef>
              <a:spcAft>
                <a:spcPts val="0"/>
              </a:spcAft>
              <a:buClr>
                <a:schemeClr val="dk1"/>
              </a:buClr>
              <a:buSzPts val="5200"/>
              <a:buFont typeface="Arial"/>
              <a:buNone/>
              <a:defRPr sz="5200">
                <a:solidFill>
                  <a:schemeClr val="dk1"/>
                </a:solidFill>
              </a:defRPr>
            </a:lvl4pPr>
            <a:lvl5pPr indent="0" lvl="4">
              <a:spcBef>
                <a:spcPts val="0"/>
              </a:spcBef>
              <a:spcAft>
                <a:spcPts val="0"/>
              </a:spcAft>
              <a:buClr>
                <a:schemeClr val="dk1"/>
              </a:buClr>
              <a:buSzPts val="5200"/>
              <a:buFont typeface="Arial"/>
              <a:buNone/>
              <a:defRPr sz="5200">
                <a:solidFill>
                  <a:schemeClr val="dk1"/>
                </a:solidFill>
              </a:defRPr>
            </a:lvl5pPr>
            <a:lvl6pPr indent="0" lvl="5">
              <a:spcBef>
                <a:spcPts val="0"/>
              </a:spcBef>
              <a:spcAft>
                <a:spcPts val="0"/>
              </a:spcAft>
              <a:buClr>
                <a:schemeClr val="dk1"/>
              </a:buClr>
              <a:buSzPts val="5200"/>
              <a:buFont typeface="Arial"/>
              <a:buNone/>
              <a:defRPr sz="5200">
                <a:solidFill>
                  <a:schemeClr val="dk1"/>
                </a:solidFill>
              </a:defRPr>
            </a:lvl6pPr>
            <a:lvl7pPr indent="0" lvl="6">
              <a:spcBef>
                <a:spcPts val="0"/>
              </a:spcBef>
              <a:spcAft>
                <a:spcPts val="0"/>
              </a:spcAft>
              <a:buClr>
                <a:schemeClr val="dk1"/>
              </a:buClr>
              <a:buSzPts val="5200"/>
              <a:buFont typeface="Arial"/>
              <a:buNone/>
              <a:defRPr sz="5200">
                <a:solidFill>
                  <a:schemeClr val="dk1"/>
                </a:solidFill>
              </a:defRPr>
            </a:lvl7pPr>
            <a:lvl8pPr indent="0" lvl="7">
              <a:spcBef>
                <a:spcPts val="0"/>
              </a:spcBef>
              <a:spcAft>
                <a:spcPts val="0"/>
              </a:spcAft>
              <a:buClr>
                <a:schemeClr val="dk1"/>
              </a:buClr>
              <a:buSzPts val="5200"/>
              <a:buFont typeface="Arial"/>
              <a:buNone/>
              <a:defRPr sz="5200">
                <a:solidFill>
                  <a:schemeClr val="dk1"/>
                </a:solidFill>
              </a:defRPr>
            </a:lvl8pPr>
            <a:lvl9pPr indent="0" lvl="8">
              <a:spcBef>
                <a:spcPts val="0"/>
              </a:spcBef>
              <a:spcAft>
                <a:spcPts val="0"/>
              </a:spcAft>
              <a:buClr>
                <a:schemeClr val="dk1"/>
              </a:buClr>
              <a:buSzPts val="5200"/>
              <a:buFont typeface="Arial"/>
              <a:buNone/>
              <a:defRPr sz="5200">
                <a:solidFill>
                  <a:schemeClr val="dk1"/>
                </a:solidFill>
              </a:defRPr>
            </a:lvl9pPr>
          </a:lstStyle>
          <a:p/>
        </p:txBody>
      </p:sp>
      <p:sp>
        <p:nvSpPr>
          <p:cNvPr id="11" name="Google Shape;11;p2"/>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1pPr>
            <a:lvl2pPr indent="0" lvl="1"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indent="0" lvl="2"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indent="0" lvl="3"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indent="0" lvl="4"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indent="0" lvl="5"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indent="0" lvl="6"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indent="0" lvl="7"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indent="0" lvl="8" marL="0" marR="0" rtl="0" algn="l">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12" name="Google Shape;12;p2"/>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and Text">
  <p:cSld name="Image and Text">
    <p:spTree>
      <p:nvGrpSpPr>
        <p:cNvPr id="46" name="Shape 46"/>
        <p:cNvGrpSpPr/>
        <p:nvPr/>
      </p:nvGrpSpPr>
      <p:grpSpPr>
        <a:xfrm>
          <a:off x="0" y="0"/>
          <a:ext cx="0" cy="0"/>
          <a:chOff x="0" y="0"/>
          <a:chExt cx="0" cy="0"/>
        </a:xfrm>
      </p:grpSpPr>
      <p:pic>
        <p:nvPicPr>
          <p:cNvPr descr="dummy-image.png" id="47" name="Google Shape;47;p11"/>
          <p:cNvPicPr preferRelativeResize="0"/>
          <p:nvPr/>
        </p:nvPicPr>
        <p:blipFill rotWithShape="1">
          <a:blip r:embed="rId2">
            <a:alphaModFix/>
          </a:blip>
          <a:srcRect b="0" l="26633" r="26633" t="0"/>
          <a:stretch/>
        </p:blipFill>
        <p:spPr>
          <a:xfrm>
            <a:off x="4846349" y="-29325"/>
            <a:ext cx="4229164" cy="5162484"/>
          </a:xfrm>
          <a:prstGeom prst="rect">
            <a:avLst/>
          </a:prstGeom>
          <a:noFill/>
          <a:ln>
            <a:noFill/>
          </a:ln>
        </p:spPr>
      </p:pic>
      <p:sp>
        <p:nvSpPr>
          <p:cNvPr id="48" name="Google Shape;48;p11"/>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 name="Google Shape;49;p11"/>
          <p:cNvSpPr txBox="1"/>
          <p:nvPr>
            <p:ph type="title"/>
          </p:nvPr>
        </p:nvSpPr>
        <p:spPr>
          <a:xfrm>
            <a:off x="265500" y="673175"/>
            <a:ext cx="4045200" cy="35763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4200"/>
              <a:buFont typeface="Arial"/>
              <a:buNone/>
              <a:defRPr b="1" i="0" sz="4200" u="none" cap="none" strike="noStrike">
                <a:solidFill>
                  <a:schemeClr val="dk2"/>
                </a:solidFill>
                <a:latin typeface="Arial"/>
                <a:ea typeface="Arial"/>
                <a:cs typeface="Arial"/>
                <a:sym typeface="Arial"/>
              </a:defRPr>
            </a:lvl1pPr>
            <a:lvl2pPr indent="0" lvl="1" algn="ctr">
              <a:spcBef>
                <a:spcPts val="1800"/>
              </a:spcBef>
              <a:spcAft>
                <a:spcPts val="0"/>
              </a:spcAft>
              <a:buClr>
                <a:schemeClr val="dk1"/>
              </a:buClr>
              <a:buSzPts val="4200"/>
              <a:buFont typeface="Arial"/>
              <a:buNone/>
              <a:defRPr sz="4200">
                <a:solidFill>
                  <a:schemeClr val="dk1"/>
                </a:solidFill>
              </a:defRPr>
            </a:lvl2pPr>
            <a:lvl3pPr indent="0" lvl="2" algn="ctr">
              <a:spcBef>
                <a:spcPts val="0"/>
              </a:spcBef>
              <a:spcAft>
                <a:spcPts val="0"/>
              </a:spcAft>
              <a:buClr>
                <a:schemeClr val="dk1"/>
              </a:buClr>
              <a:buSzPts val="4200"/>
              <a:buFont typeface="Arial"/>
              <a:buNone/>
              <a:defRPr sz="4200">
                <a:solidFill>
                  <a:schemeClr val="dk1"/>
                </a:solidFill>
              </a:defRPr>
            </a:lvl3pPr>
            <a:lvl4pPr indent="0" lvl="3" algn="ctr">
              <a:spcBef>
                <a:spcPts val="0"/>
              </a:spcBef>
              <a:spcAft>
                <a:spcPts val="0"/>
              </a:spcAft>
              <a:buClr>
                <a:schemeClr val="dk1"/>
              </a:buClr>
              <a:buSzPts val="4200"/>
              <a:buFont typeface="Arial"/>
              <a:buNone/>
              <a:defRPr sz="4200">
                <a:solidFill>
                  <a:schemeClr val="dk1"/>
                </a:solidFill>
              </a:defRPr>
            </a:lvl4pPr>
            <a:lvl5pPr indent="0" lvl="4" algn="ctr">
              <a:spcBef>
                <a:spcPts val="0"/>
              </a:spcBef>
              <a:spcAft>
                <a:spcPts val="0"/>
              </a:spcAft>
              <a:buClr>
                <a:schemeClr val="dk1"/>
              </a:buClr>
              <a:buSzPts val="4200"/>
              <a:buFont typeface="Arial"/>
              <a:buNone/>
              <a:defRPr sz="4200">
                <a:solidFill>
                  <a:schemeClr val="dk1"/>
                </a:solidFill>
              </a:defRPr>
            </a:lvl5pPr>
            <a:lvl6pPr indent="0" lvl="5" algn="ctr">
              <a:spcBef>
                <a:spcPts val="0"/>
              </a:spcBef>
              <a:spcAft>
                <a:spcPts val="0"/>
              </a:spcAft>
              <a:buClr>
                <a:schemeClr val="dk1"/>
              </a:buClr>
              <a:buSzPts val="4200"/>
              <a:buFont typeface="Arial"/>
              <a:buNone/>
              <a:defRPr sz="4200">
                <a:solidFill>
                  <a:schemeClr val="dk1"/>
                </a:solidFill>
              </a:defRPr>
            </a:lvl6pPr>
            <a:lvl7pPr indent="0" lvl="6" algn="ctr">
              <a:spcBef>
                <a:spcPts val="0"/>
              </a:spcBef>
              <a:spcAft>
                <a:spcPts val="0"/>
              </a:spcAft>
              <a:buClr>
                <a:schemeClr val="dk1"/>
              </a:buClr>
              <a:buSzPts val="4200"/>
              <a:buFont typeface="Arial"/>
              <a:buNone/>
              <a:defRPr sz="4200">
                <a:solidFill>
                  <a:schemeClr val="dk1"/>
                </a:solidFill>
              </a:defRPr>
            </a:lvl7pPr>
            <a:lvl8pPr indent="0" lvl="7" algn="ctr">
              <a:spcBef>
                <a:spcPts val="0"/>
              </a:spcBef>
              <a:spcAft>
                <a:spcPts val="0"/>
              </a:spcAft>
              <a:buClr>
                <a:schemeClr val="dk1"/>
              </a:buClr>
              <a:buSzPts val="4200"/>
              <a:buFont typeface="Arial"/>
              <a:buNone/>
              <a:defRPr sz="4200">
                <a:solidFill>
                  <a:schemeClr val="dk1"/>
                </a:solidFill>
              </a:defRPr>
            </a:lvl8pPr>
            <a:lvl9pPr indent="0" lvl="8" algn="ctr">
              <a:spcBef>
                <a:spcPts val="0"/>
              </a:spcBef>
              <a:spcAft>
                <a:spcPts val="0"/>
              </a:spcAft>
              <a:buClr>
                <a:schemeClr val="dk1"/>
              </a:buClr>
              <a:buSzPts val="4200"/>
              <a:buFont typeface="Arial"/>
              <a:buNone/>
              <a:defRPr sz="4200">
                <a:solidFill>
                  <a:schemeClr val="dk1"/>
                </a:solidFill>
              </a:defRPr>
            </a:lvl9pPr>
          </a:lstStyle>
          <a:p/>
        </p:txBody>
      </p:sp>
      <p:sp>
        <p:nvSpPr>
          <p:cNvPr id="50" name="Google Shape;50;p11"/>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51" name="Google Shape;51;p11"/>
          <p:cNvSpPr txBox="1"/>
          <p:nvPr>
            <p:ph idx="1" type="subTitle"/>
          </p:nvPr>
        </p:nvSpPr>
        <p:spPr>
          <a:xfrm>
            <a:off x="254280" y="4790957"/>
            <a:ext cx="6044700" cy="258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1800"/>
              <a:buFont typeface="Arial"/>
              <a:buNone/>
              <a:defRPr b="0" i="0" sz="1800" u="none" cap="none" strike="noStrike">
                <a:solidFill>
                  <a:schemeClr val="lt2"/>
                </a:solidFill>
                <a:latin typeface="Arial"/>
                <a:ea typeface="Arial"/>
                <a:cs typeface="Arial"/>
                <a:sym typeface="Arial"/>
              </a:defRPr>
            </a:lvl1pPr>
            <a:lvl2pPr indent="0" lvl="1" marL="0" marR="0" rtl="0" algn="l">
              <a:lnSpc>
                <a:spcPct val="115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2pPr>
            <a:lvl3pPr indent="0" lvl="2" marL="0" marR="0" rtl="0" algn="l">
              <a:lnSpc>
                <a:spcPct val="115000"/>
              </a:lnSpc>
              <a:spcBef>
                <a:spcPts val="160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3pPr>
            <a:lvl4pPr indent="0" lvl="3"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eb Page">
  <p:cSld name="Web Page">
    <p:spTree>
      <p:nvGrpSpPr>
        <p:cNvPr id="52" name="Shape 52"/>
        <p:cNvGrpSpPr/>
        <p:nvPr/>
      </p:nvGrpSpPr>
      <p:grpSpPr>
        <a:xfrm>
          <a:off x="0" y="0"/>
          <a:ext cx="0" cy="0"/>
          <a:chOff x="0" y="0"/>
          <a:chExt cx="0" cy="0"/>
        </a:xfrm>
      </p:grpSpPr>
      <p:pic>
        <p:nvPicPr>
          <p:cNvPr descr="dummy-image.png" id="53" name="Google Shape;53;p12"/>
          <p:cNvPicPr preferRelativeResize="0"/>
          <p:nvPr/>
        </p:nvPicPr>
        <p:blipFill rotWithShape="1">
          <a:blip r:embed="rId2">
            <a:alphaModFix/>
          </a:blip>
          <a:srcRect b="0" l="278" r="288" t="0"/>
          <a:stretch/>
        </p:blipFill>
        <p:spPr>
          <a:xfrm>
            <a:off x="0" y="-14650"/>
            <a:ext cx="8998285" cy="5162459"/>
          </a:xfrm>
          <a:prstGeom prst="rect">
            <a:avLst/>
          </a:prstGeom>
          <a:noFill/>
          <a:ln>
            <a:noFill/>
          </a:ln>
        </p:spPr>
      </p:pic>
      <p:sp>
        <p:nvSpPr>
          <p:cNvPr id="54" name="Google Shape;54;p12"/>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 name="Google Shape;55;p12"/>
          <p:cNvSpPr txBox="1"/>
          <p:nvPr>
            <p:ph type="title"/>
          </p:nvPr>
        </p:nvSpPr>
        <p:spPr>
          <a:xfrm>
            <a:off x="242798" y="4784025"/>
            <a:ext cx="4045200" cy="2667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1800"/>
              <a:buFont typeface="Arial"/>
              <a:buNone/>
              <a:defRPr b="0" i="0" sz="1800" u="none" cap="none" strike="noStrike">
                <a:solidFill>
                  <a:schemeClr val="lt2"/>
                </a:solidFill>
                <a:latin typeface="Arial"/>
                <a:ea typeface="Arial"/>
                <a:cs typeface="Arial"/>
                <a:sym typeface="Arial"/>
              </a:defRPr>
            </a:lvl1pPr>
            <a:lvl2pPr indent="0" lvl="1" rtl="0" algn="ctr">
              <a:spcBef>
                <a:spcPts val="0"/>
              </a:spcBef>
              <a:spcAft>
                <a:spcPts val="0"/>
              </a:spcAft>
              <a:buClr>
                <a:schemeClr val="dk1"/>
              </a:buClr>
              <a:buSzPts val="4200"/>
              <a:buFont typeface="Arial"/>
              <a:buNone/>
              <a:defRPr sz="4200">
                <a:solidFill>
                  <a:schemeClr val="dk1"/>
                </a:solidFill>
              </a:defRPr>
            </a:lvl2pPr>
            <a:lvl3pPr indent="0" lvl="2" rtl="0" algn="ctr">
              <a:spcBef>
                <a:spcPts val="0"/>
              </a:spcBef>
              <a:spcAft>
                <a:spcPts val="0"/>
              </a:spcAft>
              <a:buClr>
                <a:schemeClr val="dk1"/>
              </a:buClr>
              <a:buSzPts val="4200"/>
              <a:buFont typeface="Arial"/>
              <a:buNone/>
              <a:defRPr sz="4200">
                <a:solidFill>
                  <a:schemeClr val="dk1"/>
                </a:solidFill>
              </a:defRPr>
            </a:lvl3pPr>
            <a:lvl4pPr indent="0" lvl="3" rtl="0" algn="ctr">
              <a:spcBef>
                <a:spcPts val="0"/>
              </a:spcBef>
              <a:spcAft>
                <a:spcPts val="0"/>
              </a:spcAft>
              <a:buClr>
                <a:schemeClr val="dk1"/>
              </a:buClr>
              <a:buSzPts val="4200"/>
              <a:buFont typeface="Arial"/>
              <a:buNone/>
              <a:defRPr sz="4200">
                <a:solidFill>
                  <a:schemeClr val="dk1"/>
                </a:solidFill>
              </a:defRPr>
            </a:lvl4pPr>
            <a:lvl5pPr indent="0" lvl="4" rtl="0" algn="ctr">
              <a:spcBef>
                <a:spcPts val="0"/>
              </a:spcBef>
              <a:spcAft>
                <a:spcPts val="0"/>
              </a:spcAft>
              <a:buClr>
                <a:schemeClr val="dk1"/>
              </a:buClr>
              <a:buSzPts val="4200"/>
              <a:buFont typeface="Arial"/>
              <a:buNone/>
              <a:defRPr sz="4200">
                <a:solidFill>
                  <a:schemeClr val="dk1"/>
                </a:solidFill>
              </a:defRPr>
            </a:lvl5pPr>
            <a:lvl6pPr indent="0" lvl="5" rtl="0" algn="ctr">
              <a:spcBef>
                <a:spcPts val="0"/>
              </a:spcBef>
              <a:spcAft>
                <a:spcPts val="0"/>
              </a:spcAft>
              <a:buClr>
                <a:schemeClr val="dk1"/>
              </a:buClr>
              <a:buSzPts val="4200"/>
              <a:buFont typeface="Arial"/>
              <a:buNone/>
              <a:defRPr sz="4200">
                <a:solidFill>
                  <a:schemeClr val="dk1"/>
                </a:solidFill>
              </a:defRPr>
            </a:lvl6pPr>
            <a:lvl7pPr indent="0" lvl="6" rtl="0" algn="ctr">
              <a:spcBef>
                <a:spcPts val="0"/>
              </a:spcBef>
              <a:spcAft>
                <a:spcPts val="0"/>
              </a:spcAft>
              <a:buClr>
                <a:schemeClr val="dk1"/>
              </a:buClr>
              <a:buSzPts val="4200"/>
              <a:buFont typeface="Arial"/>
              <a:buNone/>
              <a:defRPr sz="4200">
                <a:solidFill>
                  <a:schemeClr val="dk1"/>
                </a:solidFill>
              </a:defRPr>
            </a:lvl7pPr>
            <a:lvl8pPr indent="0" lvl="7" rtl="0" algn="ctr">
              <a:spcBef>
                <a:spcPts val="0"/>
              </a:spcBef>
              <a:spcAft>
                <a:spcPts val="0"/>
              </a:spcAft>
              <a:buClr>
                <a:schemeClr val="dk1"/>
              </a:buClr>
              <a:buSzPts val="4200"/>
              <a:buFont typeface="Arial"/>
              <a:buNone/>
              <a:defRPr sz="4200">
                <a:solidFill>
                  <a:schemeClr val="dk1"/>
                </a:solidFill>
              </a:defRPr>
            </a:lvl8pPr>
            <a:lvl9pPr indent="0" lvl="8" rtl="0" algn="ctr">
              <a:spcBef>
                <a:spcPts val="0"/>
              </a:spcBef>
              <a:spcAft>
                <a:spcPts val="0"/>
              </a:spcAft>
              <a:buClr>
                <a:schemeClr val="dk1"/>
              </a:buClr>
              <a:buSzPts val="4200"/>
              <a:buFont typeface="Arial"/>
              <a:buNone/>
              <a:defRPr sz="4200">
                <a:solidFill>
                  <a:schemeClr val="dk1"/>
                </a:solidFill>
              </a:defRPr>
            </a:lvl9pPr>
          </a:lstStyle>
          <a:p/>
        </p:txBody>
      </p:sp>
      <p:sp>
        <p:nvSpPr>
          <p:cNvPr id="56" name="Google Shape;56;p12"/>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obile Web">
  <p:cSld name="Mobile Web">
    <p:spTree>
      <p:nvGrpSpPr>
        <p:cNvPr id="57" name="Shape 57"/>
        <p:cNvGrpSpPr/>
        <p:nvPr/>
      </p:nvGrpSpPr>
      <p:grpSpPr>
        <a:xfrm>
          <a:off x="0" y="0"/>
          <a:ext cx="0" cy="0"/>
          <a:chOff x="0" y="0"/>
          <a:chExt cx="0" cy="0"/>
        </a:xfrm>
      </p:grpSpPr>
      <p:pic>
        <p:nvPicPr>
          <p:cNvPr descr="transparent-phone-frame.png" id="58" name="Google Shape;58;p13"/>
          <p:cNvPicPr preferRelativeResize="0"/>
          <p:nvPr/>
        </p:nvPicPr>
        <p:blipFill rotWithShape="1">
          <a:blip r:embed="rId2">
            <a:alphaModFix/>
          </a:blip>
          <a:srcRect b="0" l="0" r="0" t="0"/>
          <a:stretch/>
        </p:blipFill>
        <p:spPr>
          <a:xfrm>
            <a:off x="4846349" y="0"/>
            <a:ext cx="3815500" cy="6913563"/>
          </a:xfrm>
          <a:prstGeom prst="rect">
            <a:avLst/>
          </a:prstGeom>
          <a:noFill/>
          <a:ln>
            <a:noFill/>
          </a:ln>
        </p:spPr>
      </p:pic>
      <p:pic>
        <p:nvPicPr>
          <p:cNvPr descr="dummy-image.png" id="59" name="Google Shape;59;p13"/>
          <p:cNvPicPr preferRelativeResize="0"/>
          <p:nvPr/>
        </p:nvPicPr>
        <p:blipFill rotWithShape="1">
          <a:blip r:embed="rId3">
            <a:alphaModFix/>
          </a:blip>
          <a:srcRect b="0" l="0" r="0" t="0"/>
          <a:stretch/>
        </p:blipFill>
        <p:spPr>
          <a:xfrm>
            <a:off x="5173949" y="673900"/>
            <a:ext cx="3153471" cy="5130478"/>
          </a:xfrm>
          <a:prstGeom prst="rect">
            <a:avLst/>
          </a:prstGeom>
          <a:noFill/>
          <a:ln>
            <a:noFill/>
          </a:ln>
        </p:spPr>
      </p:pic>
      <p:sp>
        <p:nvSpPr>
          <p:cNvPr id="60" name="Google Shape;60;p13"/>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 name="Google Shape;61;p13"/>
          <p:cNvSpPr txBox="1"/>
          <p:nvPr>
            <p:ph idx="1" type="subTitle"/>
          </p:nvPr>
        </p:nvSpPr>
        <p:spPr>
          <a:xfrm>
            <a:off x="255550" y="4693780"/>
            <a:ext cx="7233600" cy="3936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2100"/>
              <a:buFont typeface="Arial"/>
              <a:buNone/>
              <a:defRPr b="0" i="0" sz="1800" u="none" cap="none" strike="noStrike">
                <a:solidFill>
                  <a:schemeClr val="lt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
        <p:nvSpPr>
          <p:cNvPr id="62" name="Google Shape;62;p13"/>
          <p:cNvSpPr txBox="1"/>
          <p:nvPr>
            <p:ph type="title"/>
          </p:nvPr>
        </p:nvSpPr>
        <p:spPr>
          <a:xfrm>
            <a:off x="265500" y="673900"/>
            <a:ext cx="4045200" cy="35895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4200"/>
              <a:buFont typeface="Arial"/>
              <a:buNone/>
              <a:defRPr b="1" i="0" sz="4200" u="none" cap="none" strike="noStrike">
                <a:solidFill>
                  <a:schemeClr val="dk2"/>
                </a:solidFill>
                <a:latin typeface="Arial"/>
                <a:ea typeface="Arial"/>
                <a:cs typeface="Arial"/>
                <a:sym typeface="Arial"/>
              </a:defRPr>
            </a:lvl1pPr>
            <a:lvl2pPr indent="0" lvl="1" rtl="0" algn="ctr">
              <a:spcBef>
                <a:spcPts val="1800"/>
              </a:spcBef>
              <a:spcAft>
                <a:spcPts val="0"/>
              </a:spcAft>
              <a:buClr>
                <a:schemeClr val="dk1"/>
              </a:buClr>
              <a:buSzPts val="4200"/>
              <a:buFont typeface="Arial"/>
              <a:buNone/>
              <a:defRPr sz="4200">
                <a:solidFill>
                  <a:schemeClr val="dk1"/>
                </a:solidFill>
              </a:defRPr>
            </a:lvl2pPr>
            <a:lvl3pPr indent="0" lvl="2" rtl="0" algn="ctr">
              <a:spcBef>
                <a:spcPts val="0"/>
              </a:spcBef>
              <a:spcAft>
                <a:spcPts val="0"/>
              </a:spcAft>
              <a:buClr>
                <a:schemeClr val="dk1"/>
              </a:buClr>
              <a:buSzPts val="4200"/>
              <a:buFont typeface="Arial"/>
              <a:buNone/>
              <a:defRPr sz="4200">
                <a:solidFill>
                  <a:schemeClr val="dk1"/>
                </a:solidFill>
              </a:defRPr>
            </a:lvl3pPr>
            <a:lvl4pPr indent="0" lvl="3" rtl="0" algn="ctr">
              <a:spcBef>
                <a:spcPts val="0"/>
              </a:spcBef>
              <a:spcAft>
                <a:spcPts val="0"/>
              </a:spcAft>
              <a:buClr>
                <a:schemeClr val="dk1"/>
              </a:buClr>
              <a:buSzPts val="4200"/>
              <a:buFont typeface="Arial"/>
              <a:buNone/>
              <a:defRPr sz="4200">
                <a:solidFill>
                  <a:schemeClr val="dk1"/>
                </a:solidFill>
              </a:defRPr>
            </a:lvl4pPr>
            <a:lvl5pPr indent="0" lvl="4" rtl="0" algn="ctr">
              <a:spcBef>
                <a:spcPts val="0"/>
              </a:spcBef>
              <a:spcAft>
                <a:spcPts val="0"/>
              </a:spcAft>
              <a:buClr>
                <a:schemeClr val="dk1"/>
              </a:buClr>
              <a:buSzPts val="4200"/>
              <a:buFont typeface="Arial"/>
              <a:buNone/>
              <a:defRPr sz="4200">
                <a:solidFill>
                  <a:schemeClr val="dk1"/>
                </a:solidFill>
              </a:defRPr>
            </a:lvl5pPr>
            <a:lvl6pPr indent="0" lvl="5" rtl="0" algn="ctr">
              <a:spcBef>
                <a:spcPts val="0"/>
              </a:spcBef>
              <a:spcAft>
                <a:spcPts val="0"/>
              </a:spcAft>
              <a:buClr>
                <a:schemeClr val="dk1"/>
              </a:buClr>
              <a:buSzPts val="4200"/>
              <a:buFont typeface="Arial"/>
              <a:buNone/>
              <a:defRPr sz="4200">
                <a:solidFill>
                  <a:schemeClr val="dk1"/>
                </a:solidFill>
              </a:defRPr>
            </a:lvl6pPr>
            <a:lvl7pPr indent="0" lvl="6" rtl="0" algn="ctr">
              <a:spcBef>
                <a:spcPts val="0"/>
              </a:spcBef>
              <a:spcAft>
                <a:spcPts val="0"/>
              </a:spcAft>
              <a:buClr>
                <a:schemeClr val="dk1"/>
              </a:buClr>
              <a:buSzPts val="4200"/>
              <a:buFont typeface="Arial"/>
              <a:buNone/>
              <a:defRPr sz="4200">
                <a:solidFill>
                  <a:schemeClr val="dk1"/>
                </a:solidFill>
              </a:defRPr>
            </a:lvl7pPr>
            <a:lvl8pPr indent="0" lvl="7" rtl="0" algn="ctr">
              <a:spcBef>
                <a:spcPts val="0"/>
              </a:spcBef>
              <a:spcAft>
                <a:spcPts val="0"/>
              </a:spcAft>
              <a:buClr>
                <a:schemeClr val="dk1"/>
              </a:buClr>
              <a:buSzPts val="4200"/>
              <a:buFont typeface="Arial"/>
              <a:buNone/>
              <a:defRPr sz="4200">
                <a:solidFill>
                  <a:schemeClr val="dk1"/>
                </a:solidFill>
              </a:defRPr>
            </a:lvl8pPr>
            <a:lvl9pPr indent="0" lvl="8" rtl="0" algn="ctr">
              <a:spcBef>
                <a:spcPts val="0"/>
              </a:spcBef>
              <a:spcAft>
                <a:spcPts val="0"/>
              </a:spcAft>
              <a:buClr>
                <a:schemeClr val="dk1"/>
              </a:buClr>
              <a:buSzPts val="4200"/>
              <a:buFont typeface="Arial"/>
              <a:buNone/>
              <a:defRPr sz="4200">
                <a:solidFill>
                  <a:schemeClr val="dk1"/>
                </a:solidFill>
              </a:defRPr>
            </a:lvl9pPr>
          </a:lstStyle>
          <a:p/>
        </p:txBody>
      </p:sp>
      <p:sp>
        <p:nvSpPr>
          <p:cNvPr id="63" name="Google Shape;63;p13"/>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Thanks">
    <p:spTree>
      <p:nvGrpSpPr>
        <p:cNvPr id="64" name="Shape 64"/>
        <p:cNvGrpSpPr/>
        <p:nvPr/>
      </p:nvGrpSpPr>
      <p:grpSpPr>
        <a:xfrm>
          <a:off x="0" y="0"/>
          <a:ext cx="0" cy="0"/>
          <a:chOff x="0" y="0"/>
          <a:chExt cx="0" cy="0"/>
        </a:xfrm>
      </p:grpSpPr>
      <p:sp>
        <p:nvSpPr>
          <p:cNvPr id="65" name="Google Shape;65;p14"/>
          <p:cNvSpPr txBox="1"/>
          <p:nvPr>
            <p:ph type="ctrTitle"/>
          </p:nvPr>
        </p:nvSpPr>
        <p:spPr>
          <a:xfrm>
            <a:off x="311700" y="1169450"/>
            <a:ext cx="8520600" cy="16278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4800"/>
              <a:buFont typeface="Arial"/>
              <a:buNone/>
              <a:defRPr b="1" i="0" sz="4800" u="none" cap="none" strike="noStrike">
                <a:solidFill>
                  <a:schemeClr val="dk2"/>
                </a:solidFill>
                <a:latin typeface="Arial"/>
                <a:ea typeface="Arial"/>
                <a:cs typeface="Arial"/>
                <a:sym typeface="Arial"/>
              </a:defRPr>
            </a:lvl1pPr>
            <a:lvl2pPr indent="0" lvl="1" rtl="0" algn="ctr">
              <a:spcBef>
                <a:spcPts val="1800"/>
              </a:spcBef>
              <a:spcAft>
                <a:spcPts val="0"/>
              </a:spcAft>
              <a:buClr>
                <a:schemeClr val="dk1"/>
              </a:buClr>
              <a:buSzPts val="5200"/>
              <a:buFont typeface="Arial"/>
              <a:buNone/>
              <a:defRPr sz="5200">
                <a:solidFill>
                  <a:schemeClr val="dk1"/>
                </a:solidFill>
              </a:defRPr>
            </a:lvl2pPr>
            <a:lvl3pPr indent="0" lvl="2" rtl="0" algn="ctr">
              <a:spcBef>
                <a:spcPts val="0"/>
              </a:spcBef>
              <a:spcAft>
                <a:spcPts val="0"/>
              </a:spcAft>
              <a:buClr>
                <a:schemeClr val="dk1"/>
              </a:buClr>
              <a:buSzPts val="5200"/>
              <a:buFont typeface="Arial"/>
              <a:buNone/>
              <a:defRPr sz="5200">
                <a:solidFill>
                  <a:schemeClr val="dk1"/>
                </a:solidFill>
              </a:defRPr>
            </a:lvl3pPr>
            <a:lvl4pPr indent="0" lvl="3" rtl="0" algn="ctr">
              <a:spcBef>
                <a:spcPts val="0"/>
              </a:spcBef>
              <a:spcAft>
                <a:spcPts val="0"/>
              </a:spcAft>
              <a:buClr>
                <a:schemeClr val="dk1"/>
              </a:buClr>
              <a:buSzPts val="5200"/>
              <a:buFont typeface="Arial"/>
              <a:buNone/>
              <a:defRPr sz="5200">
                <a:solidFill>
                  <a:schemeClr val="dk1"/>
                </a:solidFill>
              </a:defRPr>
            </a:lvl4pPr>
            <a:lvl5pPr indent="0" lvl="4" rtl="0" algn="ctr">
              <a:spcBef>
                <a:spcPts val="0"/>
              </a:spcBef>
              <a:spcAft>
                <a:spcPts val="0"/>
              </a:spcAft>
              <a:buClr>
                <a:schemeClr val="dk1"/>
              </a:buClr>
              <a:buSzPts val="5200"/>
              <a:buFont typeface="Arial"/>
              <a:buNone/>
              <a:defRPr sz="5200">
                <a:solidFill>
                  <a:schemeClr val="dk1"/>
                </a:solidFill>
              </a:defRPr>
            </a:lvl5pPr>
            <a:lvl6pPr indent="0" lvl="5" rtl="0" algn="ctr">
              <a:spcBef>
                <a:spcPts val="0"/>
              </a:spcBef>
              <a:spcAft>
                <a:spcPts val="0"/>
              </a:spcAft>
              <a:buClr>
                <a:schemeClr val="dk1"/>
              </a:buClr>
              <a:buSzPts val="5200"/>
              <a:buFont typeface="Arial"/>
              <a:buNone/>
              <a:defRPr sz="5200">
                <a:solidFill>
                  <a:schemeClr val="dk1"/>
                </a:solidFill>
              </a:defRPr>
            </a:lvl6pPr>
            <a:lvl7pPr indent="0" lvl="6" rtl="0" algn="ctr">
              <a:spcBef>
                <a:spcPts val="0"/>
              </a:spcBef>
              <a:spcAft>
                <a:spcPts val="0"/>
              </a:spcAft>
              <a:buClr>
                <a:schemeClr val="dk1"/>
              </a:buClr>
              <a:buSzPts val="5200"/>
              <a:buFont typeface="Arial"/>
              <a:buNone/>
              <a:defRPr sz="5200">
                <a:solidFill>
                  <a:schemeClr val="dk1"/>
                </a:solidFill>
              </a:defRPr>
            </a:lvl7pPr>
            <a:lvl8pPr indent="0" lvl="7" rtl="0" algn="ctr">
              <a:spcBef>
                <a:spcPts val="0"/>
              </a:spcBef>
              <a:spcAft>
                <a:spcPts val="0"/>
              </a:spcAft>
              <a:buClr>
                <a:schemeClr val="dk1"/>
              </a:buClr>
              <a:buSzPts val="5200"/>
              <a:buFont typeface="Arial"/>
              <a:buNone/>
              <a:defRPr sz="5200">
                <a:solidFill>
                  <a:schemeClr val="dk1"/>
                </a:solidFill>
              </a:defRPr>
            </a:lvl8pPr>
            <a:lvl9pPr indent="0" lvl="8" rtl="0" algn="ctr">
              <a:spcBef>
                <a:spcPts val="0"/>
              </a:spcBef>
              <a:spcAft>
                <a:spcPts val="0"/>
              </a:spcAft>
              <a:buClr>
                <a:schemeClr val="dk1"/>
              </a:buClr>
              <a:buSzPts val="5200"/>
              <a:buFont typeface="Arial"/>
              <a:buNone/>
              <a:defRPr sz="5200">
                <a:solidFill>
                  <a:schemeClr val="dk1"/>
                </a:solidFill>
              </a:defRPr>
            </a:lvl9pPr>
          </a:lstStyle>
          <a:p/>
        </p:txBody>
      </p:sp>
      <p:sp>
        <p:nvSpPr>
          <p:cNvPr id="66" name="Google Shape;66;p14"/>
          <p:cNvSpPr txBox="1"/>
          <p:nvPr>
            <p:ph idx="1" type="subTitle"/>
          </p:nvPr>
        </p:nvSpPr>
        <p:spPr>
          <a:xfrm>
            <a:off x="311700" y="2834125"/>
            <a:ext cx="8520600" cy="7926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800"/>
              <a:buFont typeface="Arial"/>
              <a:buNone/>
              <a:defRPr b="0" i="0" sz="2800" u="none" cap="none" strike="noStrike">
                <a:solidFill>
                  <a:schemeClr val="dk2"/>
                </a:solidFill>
                <a:latin typeface="Arial"/>
                <a:ea typeface="Arial"/>
                <a:cs typeface="Arial"/>
                <a:sym typeface="Arial"/>
              </a:defRPr>
            </a:lvl9pPr>
          </a:lstStyle>
          <a:p/>
        </p:txBody>
      </p:sp>
      <p:sp>
        <p:nvSpPr>
          <p:cNvPr id="67" name="Google Shape;67;p14"/>
          <p:cNvSpPr txBox="1"/>
          <p:nvPr>
            <p:ph idx="12" type="sldNum"/>
          </p:nvPr>
        </p:nvSpPr>
        <p:spPr>
          <a:xfrm>
            <a:off x="8283607" y="470361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ower Quote" type="titleOnly">
  <p:cSld name="TITLE_ONLY">
    <p:spTree>
      <p:nvGrpSpPr>
        <p:cNvPr id="13" name="Shape 13"/>
        <p:cNvGrpSpPr/>
        <p:nvPr/>
      </p:nvGrpSpPr>
      <p:grpSpPr>
        <a:xfrm>
          <a:off x="0" y="0"/>
          <a:ext cx="0" cy="0"/>
          <a:chOff x="0" y="0"/>
          <a:chExt cx="0" cy="0"/>
        </a:xfrm>
      </p:grpSpPr>
      <p:sp>
        <p:nvSpPr>
          <p:cNvPr id="14" name="Google Shape;14;p3"/>
          <p:cNvSpPr txBox="1"/>
          <p:nvPr>
            <p:ph type="title"/>
          </p:nvPr>
        </p:nvSpPr>
        <p:spPr>
          <a:xfrm>
            <a:off x="311700" y="445025"/>
            <a:ext cx="8520600" cy="41940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7200"/>
              <a:buFont typeface="Arial"/>
              <a:buNone/>
              <a:defRPr b="1" i="0" sz="7200" u="none" cap="none" strike="noStrike">
                <a:solidFill>
                  <a:schemeClr val="dk2"/>
                </a:solidFill>
                <a:latin typeface="Arial"/>
                <a:ea typeface="Arial"/>
                <a:cs typeface="Arial"/>
                <a:sym typeface="Arial"/>
              </a:defRPr>
            </a:lvl1pPr>
            <a:lvl2pPr indent="0" lvl="1">
              <a:spcBef>
                <a:spcPts val="1800"/>
              </a:spcBef>
              <a:spcAft>
                <a:spcPts val="0"/>
              </a:spcAft>
              <a:buClr>
                <a:schemeClr val="dk1"/>
              </a:buClr>
              <a:buSzPts val="7200"/>
              <a:buFont typeface="Arial"/>
              <a:buNone/>
              <a:defRPr sz="7200">
                <a:solidFill>
                  <a:schemeClr val="dk1"/>
                </a:solidFill>
              </a:defRPr>
            </a:lvl2pPr>
            <a:lvl3pPr indent="0" lvl="2">
              <a:spcBef>
                <a:spcPts val="0"/>
              </a:spcBef>
              <a:spcAft>
                <a:spcPts val="0"/>
              </a:spcAft>
              <a:buClr>
                <a:schemeClr val="dk1"/>
              </a:buClr>
              <a:buSzPts val="7200"/>
              <a:buFont typeface="Arial"/>
              <a:buNone/>
              <a:defRPr sz="7200">
                <a:solidFill>
                  <a:schemeClr val="dk1"/>
                </a:solidFill>
              </a:defRPr>
            </a:lvl3pPr>
            <a:lvl4pPr indent="0" lvl="3">
              <a:spcBef>
                <a:spcPts val="0"/>
              </a:spcBef>
              <a:spcAft>
                <a:spcPts val="0"/>
              </a:spcAft>
              <a:buClr>
                <a:schemeClr val="dk1"/>
              </a:buClr>
              <a:buSzPts val="7200"/>
              <a:buFont typeface="Arial"/>
              <a:buNone/>
              <a:defRPr sz="7200">
                <a:solidFill>
                  <a:schemeClr val="dk1"/>
                </a:solidFill>
              </a:defRPr>
            </a:lvl4pPr>
            <a:lvl5pPr indent="0" lvl="4">
              <a:spcBef>
                <a:spcPts val="0"/>
              </a:spcBef>
              <a:spcAft>
                <a:spcPts val="0"/>
              </a:spcAft>
              <a:buClr>
                <a:schemeClr val="dk1"/>
              </a:buClr>
              <a:buSzPts val="7200"/>
              <a:buFont typeface="Arial"/>
              <a:buNone/>
              <a:defRPr sz="7200">
                <a:solidFill>
                  <a:schemeClr val="dk1"/>
                </a:solidFill>
              </a:defRPr>
            </a:lvl5pPr>
            <a:lvl6pPr indent="0" lvl="5">
              <a:spcBef>
                <a:spcPts val="0"/>
              </a:spcBef>
              <a:spcAft>
                <a:spcPts val="0"/>
              </a:spcAft>
              <a:buClr>
                <a:schemeClr val="dk1"/>
              </a:buClr>
              <a:buSzPts val="7200"/>
              <a:buFont typeface="Arial"/>
              <a:buNone/>
              <a:defRPr sz="7200">
                <a:solidFill>
                  <a:schemeClr val="dk1"/>
                </a:solidFill>
              </a:defRPr>
            </a:lvl6pPr>
            <a:lvl7pPr indent="0" lvl="6">
              <a:spcBef>
                <a:spcPts val="0"/>
              </a:spcBef>
              <a:spcAft>
                <a:spcPts val="0"/>
              </a:spcAft>
              <a:buClr>
                <a:schemeClr val="dk1"/>
              </a:buClr>
              <a:buSzPts val="7200"/>
              <a:buFont typeface="Arial"/>
              <a:buNone/>
              <a:defRPr sz="7200">
                <a:solidFill>
                  <a:schemeClr val="dk1"/>
                </a:solidFill>
              </a:defRPr>
            </a:lvl7pPr>
            <a:lvl8pPr indent="0" lvl="7">
              <a:spcBef>
                <a:spcPts val="0"/>
              </a:spcBef>
              <a:spcAft>
                <a:spcPts val="0"/>
              </a:spcAft>
              <a:buClr>
                <a:schemeClr val="dk1"/>
              </a:buClr>
              <a:buSzPts val="7200"/>
              <a:buFont typeface="Arial"/>
              <a:buNone/>
              <a:defRPr sz="7200">
                <a:solidFill>
                  <a:schemeClr val="dk1"/>
                </a:solidFill>
              </a:defRPr>
            </a:lvl8pPr>
            <a:lvl9pPr indent="0" lvl="8">
              <a:spcBef>
                <a:spcPts val="0"/>
              </a:spcBef>
              <a:spcAft>
                <a:spcPts val="0"/>
              </a:spcAft>
              <a:buClr>
                <a:schemeClr val="dk1"/>
              </a:buClr>
              <a:buSzPts val="7200"/>
              <a:buFont typeface="Arial"/>
              <a:buNone/>
              <a:defRPr sz="7200">
                <a:solidFill>
                  <a:schemeClr val="dk1"/>
                </a:solidFill>
              </a:defRPr>
            </a:lvl9pPr>
          </a:lstStyle>
          <a:p/>
        </p:txBody>
      </p:sp>
      <p:sp>
        <p:nvSpPr>
          <p:cNvPr id="15" name="Google Shape;15;p3"/>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6" name="Shape 16"/>
        <p:cNvGrpSpPr/>
        <p:nvPr/>
      </p:nvGrpSpPr>
      <p:grpSpPr>
        <a:xfrm>
          <a:off x="0" y="0"/>
          <a:ext cx="0" cy="0"/>
          <a:chOff x="0" y="0"/>
          <a:chExt cx="0" cy="0"/>
        </a:xfrm>
      </p:grpSpPr>
      <p:sp>
        <p:nvSpPr>
          <p:cNvPr id="17" name="Google Shape;17;p4"/>
          <p:cNvSpPr txBox="1"/>
          <p:nvPr>
            <p:ph idx="10" type="dt"/>
          </p:nvPr>
        </p:nvSpPr>
        <p:spPr>
          <a:xfrm>
            <a:off x="628650" y="4767263"/>
            <a:ext cx="2057400" cy="273844"/>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3429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2pPr>
            <a:lvl3pPr indent="0" lvl="2" marL="6858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3pPr>
            <a:lvl4pPr indent="0" lvl="3" marL="10287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4pPr>
            <a:lvl5pPr indent="0" lvl="4" marL="13716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5pPr>
            <a:lvl6pPr indent="0" lvl="5" marL="17145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6pPr>
            <a:lvl7pPr indent="0" lvl="6" marL="20574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7pPr>
            <a:lvl8pPr indent="0" lvl="7" marL="24003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8pPr>
            <a:lvl9pPr indent="0" lvl="8" marL="27432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9pPr>
          </a:lstStyle>
          <a:p/>
        </p:txBody>
      </p:sp>
      <p:sp>
        <p:nvSpPr>
          <p:cNvPr id="18" name="Google Shape;18;p4"/>
          <p:cNvSpPr txBox="1"/>
          <p:nvPr>
            <p:ph idx="11" type="ftr"/>
          </p:nvPr>
        </p:nvSpPr>
        <p:spPr>
          <a:xfrm>
            <a:off x="3028950" y="4767263"/>
            <a:ext cx="3086100" cy="273844"/>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888888"/>
              </a:buClr>
              <a:buSzPts val="900"/>
              <a:buFont typeface="Calibri"/>
              <a:buNone/>
              <a:defRPr b="0" i="0" sz="900" u="none" cap="none" strike="noStrike">
                <a:solidFill>
                  <a:srgbClr val="888888"/>
                </a:solidFill>
                <a:latin typeface="Calibri"/>
                <a:ea typeface="Calibri"/>
                <a:cs typeface="Calibri"/>
                <a:sym typeface="Calibri"/>
              </a:defRPr>
            </a:lvl1pPr>
            <a:lvl2pPr indent="0" lvl="1" marL="3429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2pPr>
            <a:lvl3pPr indent="0" lvl="2" marL="6858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3pPr>
            <a:lvl4pPr indent="0" lvl="3" marL="10287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4pPr>
            <a:lvl5pPr indent="0" lvl="4" marL="13716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5pPr>
            <a:lvl6pPr indent="0" lvl="5" marL="17145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6pPr>
            <a:lvl7pPr indent="0" lvl="6" marL="20574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7pPr>
            <a:lvl8pPr indent="0" lvl="7" marL="24003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8pPr>
            <a:lvl9pPr indent="0" lvl="8" marL="2743200" marR="0" rtl="0" algn="l">
              <a:lnSpc>
                <a:spcPct val="100000"/>
              </a:lnSpc>
              <a:spcBef>
                <a:spcPts val="0"/>
              </a:spcBef>
              <a:spcAft>
                <a:spcPts val="0"/>
              </a:spcAft>
              <a:buClr>
                <a:schemeClr val="dk1"/>
              </a:buClr>
              <a:buSzPts val="1302"/>
              <a:buFont typeface="Calibri"/>
              <a:buNone/>
              <a:defRPr b="0" i="0" sz="1350" u="none" cap="none" strike="noStrike">
                <a:solidFill>
                  <a:schemeClr val="dk1"/>
                </a:solidFill>
                <a:latin typeface="Calibri"/>
                <a:ea typeface="Calibri"/>
                <a:cs typeface="Calibri"/>
                <a:sym typeface="Calibri"/>
              </a:defRPr>
            </a:lvl9pPr>
          </a:lstStyle>
          <a:p/>
        </p:txBody>
      </p:sp>
      <p:sp>
        <p:nvSpPr>
          <p:cNvPr id="19" name="Google Shape;19;p4"/>
          <p:cNvSpPr txBox="1"/>
          <p:nvPr>
            <p:ph idx="12" type="sldNum"/>
          </p:nvPr>
        </p:nvSpPr>
        <p:spPr>
          <a:xfrm>
            <a:off x="6457950" y="4767263"/>
            <a:ext cx="2057400" cy="273844"/>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1pPr>
            <a:lvl2pPr indent="0" lvl="1"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2pPr>
            <a:lvl3pPr indent="0" lvl="2"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3pPr>
            <a:lvl4pPr indent="0" lvl="3"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4pPr>
            <a:lvl5pPr indent="0" lvl="4"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5pPr>
            <a:lvl6pPr indent="0" lvl="5"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6pPr>
            <a:lvl7pPr indent="0" lvl="6"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7pPr>
            <a:lvl8pPr indent="0" lvl="7"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8pPr>
            <a:lvl9pPr indent="0" lvl="8" marL="0" marR="0" rtl="0" algn="r">
              <a:lnSpc>
                <a:spcPct val="100000"/>
              </a:lnSpc>
              <a:spcBef>
                <a:spcPts val="0"/>
              </a:spcBef>
              <a:spcAft>
                <a:spcPts val="0"/>
              </a:spcAft>
              <a:buClr>
                <a:srgbClr val="888888"/>
              </a:buClr>
              <a:buSzPts val="225"/>
              <a:buFont typeface="Calibri"/>
              <a:buNone/>
              <a:defRPr b="0" i="0" sz="9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0" name="Shape 20"/>
        <p:cNvGrpSpPr/>
        <p:nvPr/>
      </p:nvGrpSpPr>
      <p:grpSpPr>
        <a:xfrm>
          <a:off x="0" y="0"/>
          <a:ext cx="0" cy="0"/>
          <a:chOff x="0" y="0"/>
          <a:chExt cx="0" cy="0"/>
        </a:xfrm>
      </p:grpSpPr>
      <p:sp>
        <p:nvSpPr>
          <p:cNvPr id="21" name="Google Shape;21;p5"/>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2" name="Google Shape;22;p5"/>
          <p:cNvSpPr txBox="1"/>
          <p:nvPr>
            <p:ph type="title"/>
          </p:nvPr>
        </p:nvSpPr>
        <p:spPr>
          <a:xfrm>
            <a:off x="311700" y="445025"/>
            <a:ext cx="8520600" cy="3069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3600"/>
              <a:buFont typeface="Arial"/>
              <a:buNone/>
              <a:defRPr b="1" i="0" sz="3600" u="none" cap="none" strike="noStrike">
                <a:solidFill>
                  <a:schemeClr val="dk2"/>
                </a:solidFill>
                <a:latin typeface="Arial"/>
                <a:ea typeface="Arial"/>
                <a:cs typeface="Arial"/>
                <a:sym typeface="Arial"/>
              </a:defRPr>
            </a:lvl1pPr>
            <a:lvl2pPr indent="0" lvl="1">
              <a:spcBef>
                <a:spcPts val="1800"/>
              </a:spcBef>
              <a:spcAft>
                <a:spcPts val="0"/>
              </a:spcAft>
              <a:buClr>
                <a:schemeClr val="dk1"/>
              </a:buClr>
              <a:buSzPts val="2800"/>
              <a:buFont typeface="Arial"/>
              <a:buNone/>
              <a:defRPr sz="2800">
                <a:solidFill>
                  <a:schemeClr val="dk1"/>
                </a:solidFill>
              </a:defRPr>
            </a:lvl2pPr>
            <a:lvl3pPr indent="0" lvl="2">
              <a:spcBef>
                <a:spcPts val="0"/>
              </a:spcBef>
              <a:spcAft>
                <a:spcPts val="0"/>
              </a:spcAft>
              <a:buClr>
                <a:schemeClr val="dk1"/>
              </a:buClr>
              <a:buSzPts val="2800"/>
              <a:buFont typeface="Arial"/>
              <a:buNone/>
              <a:defRPr sz="2800">
                <a:solidFill>
                  <a:schemeClr val="dk1"/>
                </a:solidFill>
              </a:defRPr>
            </a:lvl3pPr>
            <a:lvl4pPr indent="0" lvl="3">
              <a:spcBef>
                <a:spcPts val="0"/>
              </a:spcBef>
              <a:spcAft>
                <a:spcPts val="0"/>
              </a:spcAft>
              <a:buClr>
                <a:schemeClr val="dk1"/>
              </a:buClr>
              <a:buSzPts val="2800"/>
              <a:buFont typeface="Arial"/>
              <a:buNone/>
              <a:defRPr sz="2800">
                <a:solidFill>
                  <a:schemeClr val="dk1"/>
                </a:solidFill>
              </a:defRPr>
            </a:lvl4pPr>
            <a:lvl5pPr indent="0" lvl="4">
              <a:spcBef>
                <a:spcPts val="0"/>
              </a:spcBef>
              <a:spcAft>
                <a:spcPts val="0"/>
              </a:spcAft>
              <a:buClr>
                <a:schemeClr val="dk1"/>
              </a:buClr>
              <a:buSzPts val="2800"/>
              <a:buFont typeface="Arial"/>
              <a:buNone/>
              <a:defRPr sz="2800">
                <a:solidFill>
                  <a:schemeClr val="dk1"/>
                </a:solidFill>
              </a:defRPr>
            </a:lvl5pPr>
            <a:lvl6pPr indent="0" lvl="5">
              <a:spcBef>
                <a:spcPts val="0"/>
              </a:spcBef>
              <a:spcAft>
                <a:spcPts val="0"/>
              </a:spcAft>
              <a:buClr>
                <a:schemeClr val="dk1"/>
              </a:buClr>
              <a:buSzPts val="2800"/>
              <a:buFont typeface="Arial"/>
              <a:buNone/>
              <a:defRPr sz="2800">
                <a:solidFill>
                  <a:schemeClr val="dk1"/>
                </a:solidFill>
              </a:defRPr>
            </a:lvl6pPr>
            <a:lvl7pPr indent="0" lvl="6">
              <a:spcBef>
                <a:spcPts val="0"/>
              </a:spcBef>
              <a:spcAft>
                <a:spcPts val="0"/>
              </a:spcAft>
              <a:buClr>
                <a:schemeClr val="dk1"/>
              </a:buClr>
              <a:buSzPts val="2800"/>
              <a:buFont typeface="Arial"/>
              <a:buNone/>
              <a:defRPr sz="2800">
                <a:solidFill>
                  <a:schemeClr val="dk1"/>
                </a:solidFill>
              </a:defRPr>
            </a:lvl7pPr>
            <a:lvl8pPr indent="0" lvl="7">
              <a:spcBef>
                <a:spcPts val="0"/>
              </a:spcBef>
              <a:spcAft>
                <a:spcPts val="0"/>
              </a:spcAft>
              <a:buClr>
                <a:schemeClr val="dk1"/>
              </a:buClr>
              <a:buSzPts val="2800"/>
              <a:buFont typeface="Arial"/>
              <a:buNone/>
              <a:defRPr sz="2800">
                <a:solidFill>
                  <a:schemeClr val="dk1"/>
                </a:solidFill>
              </a:defRPr>
            </a:lvl8pPr>
            <a:lvl9pPr indent="0" lvl="8">
              <a:spcBef>
                <a:spcPts val="0"/>
              </a:spcBef>
              <a:spcAft>
                <a:spcPts val="0"/>
              </a:spcAft>
              <a:buClr>
                <a:schemeClr val="dk1"/>
              </a:buClr>
              <a:buSzPts val="2800"/>
              <a:buFont typeface="Arial"/>
              <a:buNone/>
              <a:defRPr sz="2800">
                <a:solidFill>
                  <a:schemeClr val="dk1"/>
                </a:solidFill>
              </a:defRPr>
            </a:lvl9pPr>
          </a:lstStyle>
          <a:p/>
        </p:txBody>
      </p:sp>
      <p:sp>
        <p:nvSpPr>
          <p:cNvPr id="23" name="Google Shape;23;p5"/>
          <p:cNvSpPr txBox="1"/>
          <p:nvPr>
            <p:ph idx="1" type="body"/>
          </p:nvPr>
        </p:nvSpPr>
        <p:spPr>
          <a:xfrm>
            <a:off x="311700" y="3514875"/>
            <a:ext cx="8520600" cy="1053900"/>
          </a:xfrm>
          <a:prstGeom prst="rect">
            <a:avLst/>
          </a:prstGeom>
          <a:noFill/>
          <a:ln>
            <a:noFill/>
          </a:ln>
        </p:spPr>
        <p:txBody>
          <a:bodyPr anchorCtr="0" anchor="t" bIns="91425" lIns="91425" spcFirstLastPara="1" rIns="91425" wrap="square" tIns="91425">
            <a:noAutofit/>
          </a:bodyPr>
          <a:lstStyle>
            <a:lvl1pPr indent="-381000" lvl="0" marL="457200" marR="0" rtl="0" algn="l">
              <a:lnSpc>
                <a:spcPct val="115000"/>
              </a:lnSpc>
              <a:spcBef>
                <a:spcPts val="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1pPr>
            <a:lvl2pPr indent="-381000" lvl="1" marL="914400" marR="0" rtl="0" algn="l">
              <a:lnSpc>
                <a:spcPct val="115000"/>
              </a:lnSpc>
              <a:spcBef>
                <a:spcPts val="160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2pPr>
            <a:lvl3pPr indent="-381000" lvl="2" marL="1371600" marR="0" rtl="0" algn="l">
              <a:lnSpc>
                <a:spcPct val="115000"/>
              </a:lnSpc>
              <a:spcBef>
                <a:spcPts val="1600"/>
              </a:spcBef>
              <a:spcAft>
                <a:spcPts val="0"/>
              </a:spcAft>
              <a:buClr>
                <a:schemeClr val="dk2"/>
              </a:buClr>
              <a:buSzPts val="2400"/>
              <a:buFont typeface="Arial"/>
              <a:buChar char="■"/>
              <a:defRPr b="0" i="0" sz="24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24" name="Google Shape;24;p5"/>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25" name="Google Shape;25;p5"/>
          <p:cNvSpPr txBox="1"/>
          <p:nvPr>
            <p:ph idx="2" type="subTitle"/>
          </p:nvPr>
        </p:nvSpPr>
        <p:spPr>
          <a:xfrm>
            <a:off x="311700" y="4734689"/>
            <a:ext cx="47793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1800"/>
              <a:buFont typeface="Arial"/>
              <a:buNone/>
              <a:defRPr b="0" i="0" sz="1800" u="none" cap="none" strike="noStrike">
                <a:solidFill>
                  <a:schemeClr val="lt2"/>
                </a:solidFill>
                <a:latin typeface="Arial"/>
                <a:ea typeface="Arial"/>
                <a:cs typeface="Arial"/>
                <a:sym typeface="Arial"/>
              </a:defRPr>
            </a:lvl1pPr>
            <a:lvl2pPr indent="0" lvl="1" marL="0" marR="0" rtl="0" algn="l">
              <a:lnSpc>
                <a:spcPct val="115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2pPr>
            <a:lvl3pPr indent="0" lvl="2" marL="0" marR="0" rtl="0" algn="l">
              <a:lnSpc>
                <a:spcPct val="115000"/>
              </a:lnSpc>
              <a:spcBef>
                <a:spcPts val="160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3pPr>
            <a:lvl4pPr indent="0" lvl="3"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2"/>
        </a:solidFill>
      </p:bgPr>
    </p:bg>
    <p:spTree>
      <p:nvGrpSpPr>
        <p:cNvPr id="26" name="Shape 26"/>
        <p:cNvGrpSpPr/>
        <p:nvPr/>
      </p:nvGrpSpPr>
      <p:grpSpPr>
        <a:xfrm>
          <a:off x="0" y="0"/>
          <a:ext cx="0" cy="0"/>
          <a:chOff x="0" y="0"/>
          <a:chExt cx="0" cy="0"/>
        </a:xfrm>
      </p:grpSpPr>
      <p:sp>
        <p:nvSpPr>
          <p:cNvPr id="27" name="Google Shape;27;p6"/>
          <p:cNvSpPr txBox="1"/>
          <p:nvPr>
            <p:ph type="title"/>
          </p:nvPr>
        </p:nvSpPr>
        <p:spPr>
          <a:xfrm>
            <a:off x="811800" y="776100"/>
            <a:ext cx="8020500" cy="3541500"/>
          </a:xfrm>
          <a:prstGeom prst="rect">
            <a:avLst/>
          </a:prstGeom>
          <a:noFill/>
          <a:ln>
            <a:noFill/>
          </a:ln>
        </p:spPr>
        <p:txBody>
          <a:bodyPr anchorCtr="0" anchor="t" bIns="91425" lIns="91425" spcFirstLastPara="1" rIns="91425" wrap="square" tIns="91425">
            <a:noAutofit/>
          </a:bodyPr>
          <a:lstStyle>
            <a:lvl1pPr indent="-228600" lvl="0" marL="228600" marR="0" rtl="0" algn="l">
              <a:lnSpc>
                <a:spcPct val="100000"/>
              </a:lnSpc>
              <a:spcBef>
                <a:spcPts val="2400"/>
              </a:spcBef>
              <a:spcAft>
                <a:spcPts val="0"/>
              </a:spcAft>
              <a:buClr>
                <a:schemeClr val="lt2"/>
              </a:buClr>
              <a:buSzPts val="3600"/>
              <a:buFont typeface="Arial"/>
              <a:buAutoNum type="arabicPeriod"/>
              <a:defRPr b="1" i="0" sz="3600" u="none" cap="none" strike="noStrike">
                <a:solidFill>
                  <a:schemeClr val="lt2"/>
                </a:solidFill>
                <a:latin typeface="Arial"/>
                <a:ea typeface="Arial"/>
                <a:cs typeface="Arial"/>
                <a:sym typeface="Arial"/>
              </a:defRPr>
            </a:lvl1pPr>
            <a:lvl2pPr indent="0" lvl="1">
              <a:spcBef>
                <a:spcPts val="2400"/>
              </a:spcBef>
              <a:spcAft>
                <a:spcPts val="0"/>
              </a:spcAft>
              <a:buClr>
                <a:schemeClr val="lt2"/>
              </a:buClr>
              <a:buSzPts val="3600"/>
              <a:buFont typeface="Arial"/>
              <a:buAutoNum type="alphaLcPeriod"/>
              <a:defRPr sz="3600">
                <a:solidFill>
                  <a:schemeClr val="lt2"/>
                </a:solidFill>
              </a:defRPr>
            </a:lvl2pPr>
            <a:lvl3pPr indent="0" lvl="2">
              <a:spcBef>
                <a:spcPts val="2400"/>
              </a:spcBef>
              <a:spcAft>
                <a:spcPts val="0"/>
              </a:spcAft>
              <a:buClr>
                <a:schemeClr val="lt2"/>
              </a:buClr>
              <a:buSzPts val="3600"/>
              <a:buFont typeface="Arial"/>
              <a:buAutoNum type="romanLcPeriod"/>
              <a:defRPr sz="3600">
                <a:solidFill>
                  <a:schemeClr val="lt2"/>
                </a:solidFill>
              </a:defRPr>
            </a:lvl3pPr>
            <a:lvl4pPr indent="0" lvl="3">
              <a:spcBef>
                <a:spcPts val="2400"/>
              </a:spcBef>
              <a:spcAft>
                <a:spcPts val="0"/>
              </a:spcAft>
              <a:buClr>
                <a:schemeClr val="lt2"/>
              </a:buClr>
              <a:buSzPts val="3600"/>
              <a:buFont typeface="Arial"/>
              <a:buAutoNum type="arabicPeriod"/>
              <a:defRPr sz="3600">
                <a:solidFill>
                  <a:schemeClr val="lt2"/>
                </a:solidFill>
              </a:defRPr>
            </a:lvl4pPr>
            <a:lvl5pPr indent="0" lvl="4">
              <a:spcBef>
                <a:spcPts val="2400"/>
              </a:spcBef>
              <a:spcAft>
                <a:spcPts val="0"/>
              </a:spcAft>
              <a:buClr>
                <a:schemeClr val="lt2"/>
              </a:buClr>
              <a:buSzPts val="3600"/>
              <a:buFont typeface="Arial"/>
              <a:buAutoNum type="alphaLcPeriod"/>
              <a:defRPr sz="3600">
                <a:solidFill>
                  <a:schemeClr val="lt2"/>
                </a:solidFill>
              </a:defRPr>
            </a:lvl5pPr>
            <a:lvl6pPr indent="0" lvl="5">
              <a:spcBef>
                <a:spcPts val="2400"/>
              </a:spcBef>
              <a:spcAft>
                <a:spcPts val="0"/>
              </a:spcAft>
              <a:buClr>
                <a:schemeClr val="lt2"/>
              </a:buClr>
              <a:buSzPts val="3600"/>
              <a:buFont typeface="Arial"/>
              <a:buAutoNum type="romanLcPeriod"/>
              <a:defRPr sz="3600">
                <a:solidFill>
                  <a:schemeClr val="lt2"/>
                </a:solidFill>
              </a:defRPr>
            </a:lvl6pPr>
            <a:lvl7pPr indent="0" lvl="6">
              <a:spcBef>
                <a:spcPts val="2400"/>
              </a:spcBef>
              <a:spcAft>
                <a:spcPts val="0"/>
              </a:spcAft>
              <a:buClr>
                <a:schemeClr val="lt2"/>
              </a:buClr>
              <a:buSzPts val="3600"/>
              <a:buFont typeface="Arial"/>
              <a:buAutoNum type="arabicPeriod"/>
              <a:defRPr sz="3600">
                <a:solidFill>
                  <a:schemeClr val="lt2"/>
                </a:solidFill>
              </a:defRPr>
            </a:lvl7pPr>
            <a:lvl8pPr indent="0" lvl="7">
              <a:spcBef>
                <a:spcPts val="2400"/>
              </a:spcBef>
              <a:spcAft>
                <a:spcPts val="0"/>
              </a:spcAft>
              <a:buClr>
                <a:schemeClr val="lt2"/>
              </a:buClr>
              <a:buSzPts val="3600"/>
              <a:buFont typeface="Arial"/>
              <a:buAutoNum type="alphaLcPeriod"/>
              <a:defRPr sz="3600">
                <a:solidFill>
                  <a:schemeClr val="lt2"/>
                </a:solidFill>
              </a:defRPr>
            </a:lvl8pPr>
            <a:lvl9pPr indent="0" lvl="8">
              <a:spcBef>
                <a:spcPts val="2400"/>
              </a:spcBef>
              <a:spcAft>
                <a:spcPts val="0"/>
              </a:spcAft>
              <a:buClr>
                <a:schemeClr val="lt2"/>
              </a:buClr>
              <a:buSzPts val="3600"/>
              <a:buFont typeface="Arial"/>
              <a:buAutoNum type="romanLcPeriod"/>
              <a:defRPr sz="3600">
                <a:solidFill>
                  <a:schemeClr val="lt2"/>
                </a:solidFill>
              </a:defRPr>
            </a:lvl9pPr>
          </a:lstStyle>
          <a:p/>
        </p:txBody>
      </p:sp>
      <p:sp>
        <p:nvSpPr>
          <p:cNvPr id="28" name="Google Shape;28;p6"/>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Body Only">
    <p:spTree>
      <p:nvGrpSpPr>
        <p:cNvPr id="29" name="Shape 29"/>
        <p:cNvGrpSpPr/>
        <p:nvPr/>
      </p:nvGrpSpPr>
      <p:grpSpPr>
        <a:xfrm>
          <a:off x="0" y="0"/>
          <a:ext cx="0" cy="0"/>
          <a:chOff x="0" y="0"/>
          <a:chExt cx="0" cy="0"/>
        </a:xfrm>
      </p:grpSpPr>
      <p:sp>
        <p:nvSpPr>
          <p:cNvPr id="30" name="Google Shape;30;p7"/>
          <p:cNvSpPr txBox="1"/>
          <p:nvPr>
            <p:ph idx="1" type="body"/>
          </p:nvPr>
        </p:nvSpPr>
        <p:spPr>
          <a:xfrm>
            <a:off x="311700" y="308550"/>
            <a:ext cx="8520600" cy="4207200"/>
          </a:xfrm>
          <a:prstGeom prst="rect">
            <a:avLst/>
          </a:prstGeom>
          <a:noFill/>
          <a:ln>
            <a:noFill/>
          </a:ln>
        </p:spPr>
        <p:txBody>
          <a:bodyPr anchorCtr="0" anchor="ctr" bIns="91425" lIns="91425" spcFirstLastPara="1" rIns="91425" wrap="square" tIns="91425">
            <a:noAutofit/>
          </a:bodyPr>
          <a:lstStyle>
            <a:lvl1pPr indent="-457200" lvl="0" marL="457200" marR="0" rtl="0" algn="l">
              <a:lnSpc>
                <a:spcPct val="100000"/>
              </a:lnSpc>
              <a:spcBef>
                <a:spcPts val="1800"/>
              </a:spcBef>
              <a:spcAft>
                <a:spcPts val="0"/>
              </a:spcAft>
              <a:buClr>
                <a:schemeClr val="dk2"/>
              </a:buClr>
              <a:buSzPts val="3600"/>
              <a:buFont typeface="Arial"/>
              <a:buChar char="●"/>
              <a:defRPr b="1" i="0" sz="3600" u="none" cap="none" strike="noStrike">
                <a:solidFill>
                  <a:schemeClr val="dk2"/>
                </a:solidFill>
                <a:latin typeface="Arial"/>
                <a:ea typeface="Arial"/>
                <a:cs typeface="Arial"/>
                <a:sym typeface="Arial"/>
              </a:defRPr>
            </a:lvl1pPr>
            <a:lvl2pPr indent="-457200" lvl="1" marL="9144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2pPr>
            <a:lvl3pPr indent="-457200" lvl="2" marL="13716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3pPr>
            <a:lvl4pPr indent="-457200" lvl="3" marL="18288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4pPr>
            <a:lvl5pPr indent="-457200" lvl="4" marL="22860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5pPr>
            <a:lvl6pPr indent="-457200" lvl="5" marL="27432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6pPr>
            <a:lvl7pPr indent="-457200" lvl="6" marL="32004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7pPr>
            <a:lvl8pPr indent="-457200" lvl="7" marL="3657600" marR="0" rtl="0" algn="l">
              <a:lnSpc>
                <a:spcPct val="100000"/>
              </a:lnSpc>
              <a:spcBef>
                <a:spcPts val="18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8pPr>
            <a:lvl9pPr indent="-457200" lvl="8" marL="4114800" marR="0" rtl="0" algn="l">
              <a:lnSpc>
                <a:spcPct val="100000"/>
              </a:lnSpc>
              <a:spcBef>
                <a:spcPts val="1800"/>
              </a:spcBef>
              <a:spcAft>
                <a:spcPts val="1800"/>
              </a:spcAft>
              <a:buClr>
                <a:schemeClr val="dk2"/>
              </a:buClr>
              <a:buSzPts val="3600"/>
              <a:buFont typeface="Arial"/>
              <a:buChar char="■"/>
              <a:defRPr b="0" i="0" sz="3600" u="none" cap="none" strike="noStrike">
                <a:solidFill>
                  <a:schemeClr val="dk2"/>
                </a:solidFill>
                <a:latin typeface="Arial"/>
                <a:ea typeface="Arial"/>
                <a:cs typeface="Arial"/>
                <a:sym typeface="Arial"/>
              </a:defRPr>
            </a:lvl9pPr>
          </a:lstStyle>
          <a:p/>
        </p:txBody>
      </p:sp>
      <p:sp>
        <p:nvSpPr>
          <p:cNvPr id="31" name="Google Shape;31;p7"/>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7"/>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33" name="Google Shape;33;p7"/>
          <p:cNvSpPr txBox="1"/>
          <p:nvPr>
            <p:ph idx="2" type="subTitle"/>
          </p:nvPr>
        </p:nvSpPr>
        <p:spPr>
          <a:xfrm>
            <a:off x="311700" y="4727460"/>
            <a:ext cx="47793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1800"/>
              <a:buFont typeface="Arial"/>
              <a:buNone/>
              <a:defRPr b="0" i="0" sz="1800" u="none" cap="none" strike="noStrike">
                <a:solidFill>
                  <a:schemeClr val="lt2"/>
                </a:solidFill>
                <a:latin typeface="Arial"/>
                <a:ea typeface="Arial"/>
                <a:cs typeface="Arial"/>
                <a:sym typeface="Arial"/>
              </a:defRPr>
            </a:lvl1pPr>
            <a:lvl2pPr indent="0" lvl="1" marL="0" marR="0" rtl="0" algn="l">
              <a:lnSpc>
                <a:spcPct val="115000"/>
              </a:lnSpc>
              <a:spcBef>
                <a:spcPts val="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2pPr>
            <a:lvl3pPr indent="0" lvl="2" marL="0" marR="0" rtl="0" algn="l">
              <a:lnSpc>
                <a:spcPct val="115000"/>
              </a:lnSpc>
              <a:spcBef>
                <a:spcPts val="1600"/>
              </a:spcBef>
              <a:spcAft>
                <a:spcPts val="0"/>
              </a:spcAft>
              <a:buClr>
                <a:schemeClr val="dk2"/>
              </a:buClr>
              <a:buSzPts val="3600"/>
              <a:buFont typeface="Arial"/>
              <a:buNone/>
              <a:defRPr b="0" i="0" sz="3600" u="none" cap="none" strike="noStrike">
                <a:solidFill>
                  <a:schemeClr val="dk2"/>
                </a:solidFill>
                <a:latin typeface="Arial"/>
                <a:ea typeface="Arial"/>
                <a:cs typeface="Arial"/>
                <a:sym typeface="Arial"/>
              </a:defRPr>
            </a:lvl3pPr>
            <a:lvl4pPr indent="0" lvl="3"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4pPr>
            <a:lvl5pPr indent="0" lvl="4"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5pPr>
            <a:lvl6pPr indent="0" lvl="5"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6pPr>
            <a:lvl7pPr indent="0" lvl="6"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7pPr>
            <a:lvl8pPr indent="0" lvl="7" marL="0" marR="0" rtl="0" algn="l">
              <a:lnSpc>
                <a:spcPct val="115000"/>
              </a:lnSpc>
              <a:spcBef>
                <a:spcPts val="1600"/>
              </a:spcBef>
              <a:spcAft>
                <a:spcPts val="0"/>
              </a:spcAft>
              <a:buClr>
                <a:schemeClr val="dk2"/>
              </a:buClr>
              <a:buSzPts val="1400"/>
              <a:buFont typeface="Arial"/>
              <a:buNone/>
              <a:defRPr b="0" i="0" sz="1400" u="none" cap="none" strike="noStrike">
                <a:solidFill>
                  <a:schemeClr val="dk2"/>
                </a:solidFill>
                <a:latin typeface="Arial"/>
                <a:ea typeface="Arial"/>
                <a:cs typeface="Arial"/>
                <a:sym typeface="Arial"/>
              </a:defRPr>
            </a:lvl8pPr>
            <a:lvl9pPr indent="0" lvl="8" marL="0" marR="0" rtl="0" algn="l">
              <a:lnSpc>
                <a:spcPct val="115000"/>
              </a:lnSpc>
              <a:spcBef>
                <a:spcPts val="1600"/>
              </a:spcBef>
              <a:spcAft>
                <a:spcPts val="1600"/>
              </a:spcAft>
              <a:buClr>
                <a:schemeClr val="dk2"/>
              </a:buClr>
              <a:buSzPts val="1400"/>
              <a:buFont typeface="Arial"/>
              <a:buNone/>
              <a:defRPr b="0" i="0" sz="14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p:cSld name="Blank Slide">
    <p:bg>
      <p:bgPr>
        <a:solidFill>
          <a:schemeClr val="lt2"/>
        </a:solidFill>
      </p:bgPr>
    </p:bg>
    <p:spTree>
      <p:nvGrpSpPr>
        <p:cNvPr id="34" name="Shape 34"/>
        <p:cNvGrpSpPr/>
        <p:nvPr/>
      </p:nvGrpSpPr>
      <p:grpSpPr>
        <a:xfrm>
          <a:off x="0" y="0"/>
          <a:ext cx="0" cy="0"/>
          <a:chOff x="0" y="0"/>
          <a:chExt cx="0" cy="0"/>
        </a:xfrm>
      </p:grpSpPr>
      <p:sp>
        <p:nvSpPr>
          <p:cNvPr id="35" name="Google Shape;35;p8"/>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8"/>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37" name="Google Shape;37;p8"/>
          <p:cNvSpPr txBox="1"/>
          <p:nvPr>
            <p:ph idx="1" type="subTitle"/>
          </p:nvPr>
        </p:nvSpPr>
        <p:spPr>
          <a:xfrm>
            <a:off x="356523" y="4686916"/>
            <a:ext cx="7233600" cy="3936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2100"/>
              <a:buFont typeface="Arial"/>
              <a:buNone/>
              <a:defRPr b="0" i="0" sz="1800" u="none" cap="none" strike="noStrike">
                <a:solidFill>
                  <a:schemeClr val="lt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ark Blank Slide">
  <p:cSld name="Dark Blank Slide">
    <p:bg>
      <p:bgPr>
        <a:solidFill>
          <a:schemeClr val="dk2"/>
        </a:solidFill>
      </p:bgPr>
    </p:bg>
    <p:spTree>
      <p:nvGrpSpPr>
        <p:cNvPr id="38" name="Shape 38"/>
        <p:cNvGrpSpPr/>
        <p:nvPr/>
      </p:nvGrpSpPr>
      <p:grpSpPr>
        <a:xfrm>
          <a:off x="0" y="0"/>
          <a:ext cx="0" cy="0"/>
          <a:chOff x="0" y="0"/>
          <a:chExt cx="0" cy="0"/>
        </a:xfrm>
      </p:grpSpPr>
      <p:sp>
        <p:nvSpPr>
          <p:cNvPr id="39" name="Google Shape;39;p9"/>
          <p:cNvSpPr/>
          <p:nvPr/>
        </p:nvSpPr>
        <p:spPr>
          <a:xfrm>
            <a:off x="0" y="4674600"/>
            <a:ext cx="9144000" cy="468900"/>
          </a:xfrm>
          <a:prstGeom prst="rect">
            <a:avLst/>
          </a:prstGeom>
          <a:solidFill>
            <a:schemeClr val="dk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 name="Google Shape;40;p9"/>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1pPr>
            <a:lvl2pPr indent="0" lvl="1"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2pPr>
            <a:lvl3pPr indent="0" lvl="2"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3pPr>
            <a:lvl4pPr indent="0" lvl="3"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4pPr>
            <a:lvl5pPr indent="0" lvl="4"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5pPr>
            <a:lvl6pPr indent="0" lvl="5"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6pPr>
            <a:lvl7pPr indent="0" lvl="6"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7pPr>
            <a:lvl8pPr indent="0" lvl="7"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8pPr>
            <a:lvl9pPr indent="0" lvl="8" marL="0" marR="0" rtl="0" algn="l">
              <a:lnSpc>
                <a:spcPct val="100000"/>
              </a:lnSpc>
              <a:spcBef>
                <a:spcPts val="0"/>
              </a:spcBef>
              <a:spcAft>
                <a:spcPts val="0"/>
              </a:spcAft>
              <a:buClr>
                <a:schemeClr val="lt2"/>
              </a:buClr>
              <a:buSzPts val="1400"/>
              <a:buFont typeface="Arial"/>
              <a:buNone/>
              <a:defRPr b="0" i="0" sz="1400" u="none" cap="none" strike="noStrike">
                <a:solidFill>
                  <a:schemeClr val="lt2"/>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41" name="Google Shape;41;p9"/>
          <p:cNvSpPr txBox="1"/>
          <p:nvPr>
            <p:ph idx="1" type="subTitle"/>
          </p:nvPr>
        </p:nvSpPr>
        <p:spPr>
          <a:xfrm>
            <a:off x="334083" y="4686916"/>
            <a:ext cx="7233600" cy="393600"/>
          </a:xfrm>
          <a:prstGeom prst="rect">
            <a:avLst/>
          </a:prstGeom>
          <a:noFill/>
          <a:ln>
            <a:noFill/>
          </a:ln>
        </p:spPr>
        <p:txBody>
          <a:bodyPr anchorCtr="0" anchor="t" bIns="91425" lIns="91425" spcFirstLastPara="1" rIns="91425" wrap="square" tIns="91425">
            <a:noAutofit/>
          </a:bodyPr>
          <a:lstStyle>
            <a:lvl1pPr indent="0" lvl="0" marL="0" marR="0" rtl="0" algn="l">
              <a:lnSpc>
                <a:spcPct val="100000"/>
              </a:lnSpc>
              <a:spcBef>
                <a:spcPts val="0"/>
              </a:spcBef>
              <a:spcAft>
                <a:spcPts val="0"/>
              </a:spcAft>
              <a:buClr>
                <a:schemeClr val="dk2"/>
              </a:buClr>
              <a:buSzPts val="2100"/>
              <a:buFont typeface="Arial"/>
              <a:buNone/>
              <a:defRPr b="0" i="0" sz="1800" u="none" cap="none" strike="noStrike">
                <a:solidFill>
                  <a:schemeClr val="lt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2100"/>
              <a:buFont typeface="Arial"/>
              <a:buNone/>
              <a:defRPr b="0" i="0" sz="2100" u="none" cap="none" strike="noStrike">
                <a:solidFill>
                  <a:schemeClr val="dk2"/>
                </a:solidFill>
                <a:latin typeface="Arial"/>
                <a:ea typeface="Arial"/>
                <a:cs typeface="Arial"/>
                <a:sym typeface="Aria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Quote">
    <p:spTree>
      <p:nvGrpSpPr>
        <p:cNvPr id="42" name="Shape 42"/>
        <p:cNvGrpSpPr/>
        <p:nvPr/>
      </p:nvGrpSpPr>
      <p:grpSpPr>
        <a:xfrm>
          <a:off x="0" y="0"/>
          <a:ext cx="0" cy="0"/>
          <a:chOff x="0" y="0"/>
          <a:chExt cx="0" cy="0"/>
        </a:xfrm>
      </p:grpSpPr>
      <p:sp>
        <p:nvSpPr>
          <p:cNvPr id="43" name="Google Shape;43;p10"/>
          <p:cNvSpPr txBox="1"/>
          <p:nvPr>
            <p:ph type="title"/>
          </p:nvPr>
        </p:nvSpPr>
        <p:spPr>
          <a:xfrm>
            <a:off x="490250" y="450150"/>
            <a:ext cx="8341500" cy="3537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chemeClr val="dk2"/>
              </a:buClr>
              <a:buSzPts val="4800"/>
              <a:buFont typeface="Arial"/>
              <a:buNone/>
              <a:defRPr b="1" i="0" sz="4800" u="none" cap="none" strike="noStrike">
                <a:solidFill>
                  <a:schemeClr val="dk2"/>
                </a:solidFill>
                <a:latin typeface="Arial"/>
                <a:ea typeface="Arial"/>
                <a:cs typeface="Arial"/>
                <a:sym typeface="Arial"/>
              </a:defRPr>
            </a:lvl1pPr>
            <a:lvl2pPr indent="0" lvl="1">
              <a:spcBef>
                <a:spcPts val="1800"/>
              </a:spcBef>
              <a:spcAft>
                <a:spcPts val="0"/>
              </a:spcAft>
              <a:buClr>
                <a:schemeClr val="dk1"/>
              </a:buClr>
              <a:buSzPts val="4800"/>
              <a:buFont typeface="Arial"/>
              <a:buNone/>
              <a:defRPr sz="4800">
                <a:solidFill>
                  <a:schemeClr val="dk1"/>
                </a:solidFill>
              </a:defRPr>
            </a:lvl2pPr>
            <a:lvl3pPr indent="0" lvl="2">
              <a:spcBef>
                <a:spcPts val="0"/>
              </a:spcBef>
              <a:spcAft>
                <a:spcPts val="0"/>
              </a:spcAft>
              <a:buClr>
                <a:schemeClr val="dk1"/>
              </a:buClr>
              <a:buSzPts val="4800"/>
              <a:buFont typeface="Arial"/>
              <a:buNone/>
              <a:defRPr sz="4800">
                <a:solidFill>
                  <a:schemeClr val="dk1"/>
                </a:solidFill>
              </a:defRPr>
            </a:lvl3pPr>
            <a:lvl4pPr indent="0" lvl="3">
              <a:spcBef>
                <a:spcPts val="0"/>
              </a:spcBef>
              <a:spcAft>
                <a:spcPts val="0"/>
              </a:spcAft>
              <a:buClr>
                <a:schemeClr val="dk1"/>
              </a:buClr>
              <a:buSzPts val="4800"/>
              <a:buFont typeface="Arial"/>
              <a:buNone/>
              <a:defRPr sz="4800">
                <a:solidFill>
                  <a:schemeClr val="dk1"/>
                </a:solidFill>
              </a:defRPr>
            </a:lvl4pPr>
            <a:lvl5pPr indent="0" lvl="4">
              <a:spcBef>
                <a:spcPts val="0"/>
              </a:spcBef>
              <a:spcAft>
                <a:spcPts val="0"/>
              </a:spcAft>
              <a:buClr>
                <a:schemeClr val="dk1"/>
              </a:buClr>
              <a:buSzPts val="4800"/>
              <a:buFont typeface="Arial"/>
              <a:buNone/>
              <a:defRPr sz="4800">
                <a:solidFill>
                  <a:schemeClr val="dk1"/>
                </a:solidFill>
              </a:defRPr>
            </a:lvl5pPr>
            <a:lvl6pPr indent="0" lvl="5">
              <a:spcBef>
                <a:spcPts val="0"/>
              </a:spcBef>
              <a:spcAft>
                <a:spcPts val="0"/>
              </a:spcAft>
              <a:buClr>
                <a:schemeClr val="dk1"/>
              </a:buClr>
              <a:buSzPts val="4800"/>
              <a:buFont typeface="Arial"/>
              <a:buNone/>
              <a:defRPr sz="4800">
                <a:solidFill>
                  <a:schemeClr val="dk1"/>
                </a:solidFill>
              </a:defRPr>
            </a:lvl6pPr>
            <a:lvl7pPr indent="0" lvl="6">
              <a:spcBef>
                <a:spcPts val="0"/>
              </a:spcBef>
              <a:spcAft>
                <a:spcPts val="0"/>
              </a:spcAft>
              <a:buClr>
                <a:schemeClr val="dk1"/>
              </a:buClr>
              <a:buSzPts val="4800"/>
              <a:buFont typeface="Arial"/>
              <a:buNone/>
              <a:defRPr sz="4800">
                <a:solidFill>
                  <a:schemeClr val="dk1"/>
                </a:solidFill>
              </a:defRPr>
            </a:lvl7pPr>
            <a:lvl8pPr indent="0" lvl="7">
              <a:spcBef>
                <a:spcPts val="0"/>
              </a:spcBef>
              <a:spcAft>
                <a:spcPts val="0"/>
              </a:spcAft>
              <a:buClr>
                <a:schemeClr val="dk1"/>
              </a:buClr>
              <a:buSzPts val="4800"/>
              <a:buFont typeface="Arial"/>
              <a:buNone/>
              <a:defRPr sz="4800">
                <a:solidFill>
                  <a:schemeClr val="dk1"/>
                </a:solidFill>
              </a:defRPr>
            </a:lvl8pPr>
            <a:lvl9pPr indent="0" lvl="8">
              <a:spcBef>
                <a:spcPts val="0"/>
              </a:spcBef>
              <a:spcAft>
                <a:spcPts val="0"/>
              </a:spcAft>
              <a:buClr>
                <a:schemeClr val="dk1"/>
              </a:buClr>
              <a:buSzPts val="4800"/>
              <a:buFont typeface="Arial"/>
              <a:buNone/>
              <a:defRPr sz="4800">
                <a:solidFill>
                  <a:schemeClr val="dk1"/>
                </a:solidFill>
              </a:defRPr>
            </a:lvl9pPr>
          </a:lstStyle>
          <a:p/>
        </p:txBody>
      </p:sp>
      <p:sp>
        <p:nvSpPr>
          <p:cNvPr id="44" name="Google Shape;44;p10"/>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400"/>
              <a:buFont typeface="Arial"/>
              <a:buNone/>
              <a:defRPr b="0" i="0" sz="14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en-GB"/>
              <a:t>‹#›</a:t>
            </a:fld>
            <a:endParaRPr/>
          </a:p>
        </p:txBody>
      </p:sp>
      <p:sp>
        <p:nvSpPr>
          <p:cNvPr id="45" name="Google Shape;45;p10"/>
          <p:cNvSpPr txBox="1"/>
          <p:nvPr>
            <p:ph idx="1" type="subTitle"/>
          </p:nvPr>
        </p:nvSpPr>
        <p:spPr>
          <a:xfrm>
            <a:off x="4162900" y="3942975"/>
            <a:ext cx="4746000" cy="777600"/>
          </a:xfrm>
          <a:prstGeom prst="rect">
            <a:avLst/>
          </a:prstGeom>
          <a:noFill/>
          <a:ln>
            <a:noFill/>
          </a:ln>
        </p:spPr>
        <p:txBody>
          <a:bodyPr anchorCtr="0" anchor="b" bIns="91425" lIns="91425" spcFirstLastPara="1" rIns="91425" wrap="square" tIns="91425">
            <a:noAutofit/>
          </a:bodyPr>
          <a:lstStyle>
            <a:lvl1pPr indent="0" lvl="0" marL="0" marR="0" rtl="0" algn="r">
              <a:lnSpc>
                <a:spcPct val="100000"/>
              </a:lnSpc>
              <a:spcBef>
                <a:spcPts val="0"/>
              </a:spcBef>
              <a:spcAft>
                <a:spcPts val="0"/>
              </a:spcAft>
              <a:buClr>
                <a:schemeClr val="dk2"/>
              </a:buClr>
              <a:buSzPts val="2100"/>
              <a:buFont typeface="Arial"/>
              <a:buNone/>
              <a:defRPr b="0" i="0" sz="1800" u="none" cap="none" strike="noStrike">
                <a:solidFill>
                  <a:srgbClr val="000000"/>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1800"/>
              <a:buFont typeface="Arial"/>
              <a:buNone/>
              <a:defRPr b="0" i="0" sz="1800" u="none" cap="none" strike="noStrike">
                <a:solidFill>
                  <a:schemeClr val="dk2"/>
                </a:solidFill>
                <a:latin typeface="Arial"/>
                <a:ea typeface="Arial"/>
                <a:cs typeface="Arial"/>
                <a:sym typeface="Aria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1356900"/>
          </a:xfrm>
          <a:prstGeom prst="rect">
            <a:avLst/>
          </a:prstGeom>
          <a:noFill/>
          <a:ln>
            <a:noFill/>
          </a:ln>
        </p:spPr>
        <p:txBody>
          <a:bodyPr anchorCtr="0" anchor="ctr" bIns="91425" lIns="91425" spcFirstLastPara="1" rIns="91425" wrap="square" tIns="91425">
            <a:noAutofit/>
          </a:bodyPr>
          <a:lstStyle>
            <a:lvl1pPr indent="0" lvl="0" marL="0" marR="0" rtl="0" algn="l">
              <a:lnSpc>
                <a:spcPct val="100000"/>
              </a:lnSpc>
              <a:spcBef>
                <a:spcPts val="1800"/>
              </a:spcBef>
              <a:spcAft>
                <a:spcPts val="0"/>
              </a:spcAft>
              <a:buClr>
                <a:schemeClr val="dk2"/>
              </a:buClr>
              <a:buSzPts val="4800"/>
              <a:buFont typeface="Arial"/>
              <a:buNone/>
              <a:defRPr b="1" i="0" sz="4800" u="none" cap="none" strike="noStrike">
                <a:solidFill>
                  <a:schemeClr val="dk2"/>
                </a:solidFill>
                <a:latin typeface="Arial"/>
                <a:ea typeface="Arial"/>
                <a:cs typeface="Arial"/>
                <a:sym typeface="Arial"/>
              </a:defRPr>
            </a:lvl1pPr>
            <a:lvl2pPr indent="0" lvl="1">
              <a:spcBef>
                <a:spcPts val="1800"/>
              </a:spcBef>
              <a:spcAft>
                <a:spcPts val="0"/>
              </a:spcAft>
              <a:buClr>
                <a:schemeClr val="dk1"/>
              </a:buClr>
              <a:buSzPts val="2800"/>
              <a:buFont typeface="Arial"/>
              <a:buNone/>
              <a:defRPr sz="2800">
                <a:solidFill>
                  <a:schemeClr val="dk1"/>
                </a:solidFill>
              </a:defRPr>
            </a:lvl2pPr>
            <a:lvl3pPr indent="0" lvl="2">
              <a:spcBef>
                <a:spcPts val="0"/>
              </a:spcBef>
              <a:spcAft>
                <a:spcPts val="0"/>
              </a:spcAft>
              <a:buClr>
                <a:schemeClr val="dk1"/>
              </a:buClr>
              <a:buSzPts val="2800"/>
              <a:buFont typeface="Arial"/>
              <a:buNone/>
              <a:defRPr sz="2800">
                <a:solidFill>
                  <a:schemeClr val="dk1"/>
                </a:solidFill>
              </a:defRPr>
            </a:lvl3pPr>
            <a:lvl4pPr indent="0" lvl="3">
              <a:spcBef>
                <a:spcPts val="0"/>
              </a:spcBef>
              <a:spcAft>
                <a:spcPts val="0"/>
              </a:spcAft>
              <a:buClr>
                <a:schemeClr val="dk1"/>
              </a:buClr>
              <a:buSzPts val="2800"/>
              <a:buFont typeface="Arial"/>
              <a:buNone/>
              <a:defRPr sz="2800">
                <a:solidFill>
                  <a:schemeClr val="dk1"/>
                </a:solidFill>
              </a:defRPr>
            </a:lvl4pPr>
            <a:lvl5pPr indent="0" lvl="4">
              <a:spcBef>
                <a:spcPts val="0"/>
              </a:spcBef>
              <a:spcAft>
                <a:spcPts val="0"/>
              </a:spcAft>
              <a:buClr>
                <a:schemeClr val="dk1"/>
              </a:buClr>
              <a:buSzPts val="2800"/>
              <a:buFont typeface="Arial"/>
              <a:buNone/>
              <a:defRPr sz="2800">
                <a:solidFill>
                  <a:schemeClr val="dk1"/>
                </a:solidFill>
              </a:defRPr>
            </a:lvl5pPr>
            <a:lvl6pPr indent="0" lvl="5">
              <a:spcBef>
                <a:spcPts val="0"/>
              </a:spcBef>
              <a:spcAft>
                <a:spcPts val="0"/>
              </a:spcAft>
              <a:buClr>
                <a:schemeClr val="dk1"/>
              </a:buClr>
              <a:buSzPts val="2800"/>
              <a:buFont typeface="Arial"/>
              <a:buNone/>
              <a:defRPr sz="2800">
                <a:solidFill>
                  <a:schemeClr val="dk1"/>
                </a:solidFill>
              </a:defRPr>
            </a:lvl6pPr>
            <a:lvl7pPr indent="0" lvl="6">
              <a:spcBef>
                <a:spcPts val="0"/>
              </a:spcBef>
              <a:spcAft>
                <a:spcPts val="0"/>
              </a:spcAft>
              <a:buClr>
                <a:schemeClr val="dk1"/>
              </a:buClr>
              <a:buSzPts val="2800"/>
              <a:buFont typeface="Arial"/>
              <a:buNone/>
              <a:defRPr sz="2800">
                <a:solidFill>
                  <a:schemeClr val="dk1"/>
                </a:solidFill>
              </a:defRPr>
            </a:lvl7pPr>
            <a:lvl8pPr indent="0" lvl="7">
              <a:spcBef>
                <a:spcPts val="0"/>
              </a:spcBef>
              <a:spcAft>
                <a:spcPts val="0"/>
              </a:spcAft>
              <a:buClr>
                <a:schemeClr val="dk1"/>
              </a:buClr>
              <a:buSzPts val="2800"/>
              <a:buFont typeface="Arial"/>
              <a:buNone/>
              <a:defRPr sz="2800">
                <a:solidFill>
                  <a:schemeClr val="dk1"/>
                </a:solidFill>
              </a:defRPr>
            </a:lvl8pPr>
            <a:lvl9pPr indent="0" lvl="8">
              <a:spcBef>
                <a:spcPts val="0"/>
              </a:spcBef>
              <a:spcAft>
                <a:spcPts val="0"/>
              </a:spcAft>
              <a:buClr>
                <a:schemeClr val="dk1"/>
              </a:buClr>
              <a:buSzPts val="2800"/>
              <a:buFont typeface="Arial"/>
              <a:buNone/>
              <a:defRPr sz="2800">
                <a:solidFill>
                  <a:schemeClr val="dk1"/>
                </a:solidFill>
              </a:defRPr>
            </a:lvl9pPr>
          </a:lstStyle>
          <a:p/>
        </p:txBody>
      </p:sp>
      <p:sp>
        <p:nvSpPr>
          <p:cNvPr id="7" name="Google Shape;7;p1"/>
          <p:cNvSpPr txBox="1"/>
          <p:nvPr>
            <p:ph idx="1" type="body"/>
          </p:nvPr>
        </p:nvSpPr>
        <p:spPr>
          <a:xfrm>
            <a:off x="311700" y="1953700"/>
            <a:ext cx="8520600" cy="2615100"/>
          </a:xfrm>
          <a:prstGeom prst="rect">
            <a:avLst/>
          </a:prstGeom>
          <a:noFill/>
          <a:ln>
            <a:noFill/>
          </a:ln>
        </p:spPr>
        <p:txBody>
          <a:bodyPr anchorCtr="0" anchor="t" bIns="91425" lIns="91425" spcFirstLastPara="1" rIns="91425" wrap="square" tIns="91425">
            <a:noAutofit/>
          </a:bodyPr>
          <a:lstStyle>
            <a:lvl1pPr indent="-457200" lvl="0" marL="457200" marR="0" rtl="0" algn="l">
              <a:lnSpc>
                <a:spcPct val="115000"/>
              </a:lnSpc>
              <a:spcBef>
                <a:spcPts val="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1pPr>
            <a:lvl2pPr indent="-457200" lvl="1" marL="914400" marR="0" rtl="0" algn="l">
              <a:lnSpc>
                <a:spcPct val="115000"/>
              </a:lnSpc>
              <a:spcBef>
                <a:spcPts val="16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2pPr>
            <a:lvl3pPr indent="-457200" lvl="2" marL="1371600" marR="0" rtl="0" algn="l">
              <a:lnSpc>
                <a:spcPct val="115000"/>
              </a:lnSpc>
              <a:spcBef>
                <a:spcPts val="1600"/>
              </a:spcBef>
              <a:spcAft>
                <a:spcPts val="0"/>
              </a:spcAft>
              <a:buClr>
                <a:schemeClr val="dk2"/>
              </a:buClr>
              <a:buSzPts val="3600"/>
              <a:buFont typeface="Arial"/>
              <a:buChar char="■"/>
              <a:defRPr b="0" i="0" sz="3600" u="none" cap="none" strike="noStrike">
                <a:solidFill>
                  <a:schemeClr val="dk2"/>
                </a:solidFill>
                <a:latin typeface="Arial"/>
                <a:ea typeface="Arial"/>
                <a:cs typeface="Arial"/>
                <a:sym typeface="Arial"/>
              </a:defRPr>
            </a:lvl3pPr>
            <a:lvl4pPr indent="-317500" lvl="3" marL="18288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4pPr>
            <a:lvl5pPr indent="-317500" lvl="4" marL="22860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5pPr>
            <a:lvl6pPr indent="-317500" lvl="5" marL="27432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6pPr>
            <a:lvl7pPr indent="-317500" lvl="6" marL="32004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7pPr>
            <a:lvl8pPr indent="-317500" lvl="7" marL="3657600" marR="0" rtl="0" algn="l">
              <a:lnSpc>
                <a:spcPct val="115000"/>
              </a:lnSpc>
              <a:spcBef>
                <a:spcPts val="1600"/>
              </a:spcBef>
              <a:spcAft>
                <a:spcPts val="0"/>
              </a:spcAft>
              <a:buClr>
                <a:schemeClr val="dk2"/>
              </a:buClr>
              <a:buSzPts val="1400"/>
              <a:buFont typeface="Arial"/>
              <a:buChar char="○"/>
              <a:defRPr b="0" i="0" sz="1400" u="none" cap="none" strike="noStrike">
                <a:solidFill>
                  <a:schemeClr val="dk2"/>
                </a:solidFill>
                <a:latin typeface="Arial"/>
                <a:ea typeface="Arial"/>
                <a:cs typeface="Arial"/>
                <a:sym typeface="Arial"/>
              </a:defRPr>
            </a:lvl8pPr>
            <a:lvl9pPr indent="-317500" lvl="8" marL="4114800" marR="0" rtl="0" algn="l">
              <a:lnSpc>
                <a:spcPct val="115000"/>
              </a:lnSpc>
              <a:spcBef>
                <a:spcPts val="1600"/>
              </a:spcBef>
              <a:spcAft>
                <a:spcPts val="1600"/>
              </a:spcAft>
              <a:buClr>
                <a:schemeClr val="dk2"/>
              </a:buClr>
              <a:buSzPts val="1400"/>
              <a:buFont typeface="Arial"/>
              <a:buChar char="■"/>
              <a:defRPr b="0" i="0" sz="1400" u="none" cap="none" strike="noStrike">
                <a:solidFill>
                  <a:schemeClr val="dk2"/>
                </a:solidFill>
                <a:latin typeface="Arial"/>
                <a:ea typeface="Arial"/>
                <a:cs typeface="Arial"/>
                <a:sym typeface="Arial"/>
              </a:defRPr>
            </a:lvl9pPr>
          </a:lstStyle>
          <a:p/>
        </p:txBody>
      </p:sp>
      <p:sp>
        <p:nvSpPr>
          <p:cNvPr id="8" name="Google Shape;8;p1"/>
          <p:cNvSpPr txBox="1"/>
          <p:nvPr>
            <p:ph idx="12" type="sldNum"/>
          </p:nvPr>
        </p:nvSpPr>
        <p:spPr>
          <a:xfrm>
            <a:off x="8283607" y="4720566"/>
            <a:ext cx="548700" cy="3936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1pPr>
            <a:lvl2pPr indent="0" lvl="1"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2pPr>
            <a:lvl3pPr indent="0" lvl="2"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3pPr>
            <a:lvl4pPr indent="0" lvl="3"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4pPr>
            <a:lvl5pPr indent="0" lvl="4"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5pPr>
            <a:lvl6pPr indent="0" lvl="5"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6pPr>
            <a:lvl7pPr indent="0" lvl="6"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7pPr>
            <a:lvl8pPr indent="0" lvl="7"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8pPr>
            <a:lvl9pPr indent="0" lvl="8" marL="0" marR="0" rtl="0" algn="ctr">
              <a:lnSpc>
                <a:spcPct val="100000"/>
              </a:lnSpc>
              <a:spcBef>
                <a:spcPts val="0"/>
              </a:spcBef>
              <a:spcAft>
                <a:spcPts val="0"/>
              </a:spcAft>
              <a:buClr>
                <a:schemeClr val="dk2"/>
              </a:buClr>
              <a:buSzPts val="1000"/>
              <a:buFont typeface="Arial"/>
              <a:buNone/>
              <a:defRPr b="0" i="0" sz="1000" u="none" cap="none" strike="noStrike">
                <a:solidFill>
                  <a:schemeClr val="dk2"/>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2.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 Id="rId3" Type="http://schemas.openxmlformats.org/officeDocument/2006/relationships/image" Target="../media/image8.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 Id="rId3" Type="http://schemas.openxmlformats.org/officeDocument/2006/relationships/image" Target="../media/image2.jp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 Id="rId3" Type="http://schemas.openxmlformats.org/officeDocument/2006/relationships/image" Target="../media/image3.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7.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1" name="Shape 71"/>
        <p:cNvGrpSpPr/>
        <p:nvPr/>
      </p:nvGrpSpPr>
      <p:grpSpPr>
        <a:xfrm>
          <a:off x="0" y="0"/>
          <a:ext cx="0" cy="0"/>
          <a:chOff x="0" y="0"/>
          <a:chExt cx="0" cy="0"/>
        </a:xfrm>
      </p:grpSpPr>
      <p:sp>
        <p:nvSpPr>
          <p:cNvPr id="72" name="Google Shape;72;p15"/>
          <p:cNvSpPr txBox="1"/>
          <p:nvPr>
            <p:ph type="ctrTitle"/>
          </p:nvPr>
        </p:nvSpPr>
        <p:spPr>
          <a:xfrm>
            <a:off x="311708" y="1482223"/>
            <a:ext cx="8520600" cy="2052600"/>
          </a:xfrm>
          <a:prstGeom prst="rect">
            <a:avLst/>
          </a:prstGeom>
          <a:noFill/>
          <a:ln>
            <a:noFill/>
          </a:ln>
        </p:spPr>
        <p:txBody>
          <a:bodyPr anchorCtr="0" anchor="b" bIns="91425" lIns="91425" spcFirstLastPara="1" rIns="91425" wrap="square" tIns="91425">
            <a:noAutofit/>
          </a:bodyPr>
          <a:lstStyle/>
          <a:p>
            <a:pPr indent="0" lvl="0" marL="0" marR="0" rtl="0" algn="l">
              <a:lnSpc>
                <a:spcPct val="100000"/>
              </a:lnSpc>
              <a:spcBef>
                <a:spcPts val="0"/>
              </a:spcBef>
              <a:spcAft>
                <a:spcPts val="0"/>
              </a:spcAft>
              <a:buClr>
                <a:schemeClr val="dk2"/>
              </a:buClr>
              <a:buSzPts val="5400"/>
              <a:buFont typeface="Arial"/>
              <a:buNone/>
            </a:pPr>
            <a:r>
              <a:rPr b="1" i="0" lang="en-GB" sz="5400" u="none" cap="none" strike="noStrike">
                <a:solidFill>
                  <a:schemeClr val="dk2"/>
                </a:solidFill>
                <a:latin typeface="Arial"/>
                <a:ea typeface="Arial"/>
                <a:cs typeface="Arial"/>
                <a:sym typeface="Arial"/>
              </a:rPr>
              <a:t>What’s next?</a:t>
            </a:r>
            <a:br>
              <a:rPr b="1" i="0" lang="en-GB" sz="1800" u="none" cap="none" strike="noStrike">
                <a:solidFill>
                  <a:schemeClr val="dk2"/>
                </a:solidFill>
                <a:latin typeface="Arial"/>
                <a:ea typeface="Arial"/>
                <a:cs typeface="Arial"/>
                <a:sym typeface="Arial"/>
              </a:rPr>
            </a:br>
            <a:br>
              <a:rPr b="1" i="0" lang="en-GB" sz="1800" u="none" cap="none" strike="noStrike">
                <a:solidFill>
                  <a:schemeClr val="dk2"/>
                </a:solidFill>
                <a:latin typeface="Arial"/>
                <a:ea typeface="Arial"/>
                <a:cs typeface="Arial"/>
                <a:sym typeface="Arial"/>
              </a:rPr>
            </a:br>
            <a:r>
              <a:rPr b="1" i="0" lang="en-GB" sz="1800" u="none" cap="none" strike="noStrike">
                <a:solidFill>
                  <a:schemeClr val="dk2"/>
                </a:solidFill>
                <a:latin typeface="Arial"/>
                <a:ea typeface="Arial"/>
                <a:cs typeface="Arial"/>
                <a:sym typeface="Arial"/>
              </a:rPr>
              <a:t>Findings from our vision canvas workshop</a:t>
            </a:r>
            <a:br>
              <a:rPr b="1" i="0" lang="en-GB" sz="1800" u="none" cap="none" strike="noStrike">
                <a:solidFill>
                  <a:schemeClr val="dk2"/>
                </a:solidFill>
                <a:latin typeface="Arial"/>
                <a:ea typeface="Arial"/>
                <a:cs typeface="Arial"/>
                <a:sym typeface="Arial"/>
              </a:rPr>
            </a:br>
            <a:r>
              <a:rPr b="1" i="0" lang="en-GB" sz="1800" u="none" cap="none" strike="noStrike">
                <a:solidFill>
                  <a:schemeClr val="dk2"/>
                </a:solidFill>
                <a:latin typeface="Arial"/>
                <a:ea typeface="Arial"/>
                <a:cs typeface="Arial"/>
                <a:sym typeface="Arial"/>
              </a:rPr>
              <a:t>Wednesday 18 October 2017</a:t>
            </a:r>
            <a:endParaRPr/>
          </a:p>
        </p:txBody>
      </p:sp>
      <p:sp>
        <p:nvSpPr>
          <p:cNvPr id="73" name="Google Shape;73;p15"/>
          <p:cNvSpPr txBox="1"/>
          <p:nvPr>
            <p:ph idx="1" type="subTitle"/>
          </p:nvPr>
        </p:nvSpPr>
        <p:spPr>
          <a:xfrm>
            <a:off x="311700" y="4053325"/>
            <a:ext cx="8520600" cy="7926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3600"/>
              <a:buFont typeface="Arial"/>
              <a:buNone/>
            </a:pPr>
            <a:r>
              <a:rPr b="0" i="0" lang="en-GB" sz="3600" u="none" cap="none" strike="noStrike">
                <a:solidFill>
                  <a:schemeClr val="dk2"/>
                </a:solidFill>
                <a:latin typeface="Arial"/>
                <a:ea typeface="Arial"/>
                <a:cs typeface="Arial"/>
                <a:sym typeface="Arial"/>
              </a:rPr>
              <a:t>@dug</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 name="Shape 118"/>
        <p:cNvGrpSpPr/>
        <p:nvPr/>
      </p:nvGrpSpPr>
      <p:grpSpPr>
        <a:xfrm>
          <a:off x="0" y="0"/>
          <a:ext cx="0" cy="0"/>
          <a:chOff x="0" y="0"/>
          <a:chExt cx="0" cy="0"/>
        </a:xfrm>
      </p:grpSpPr>
      <p:sp>
        <p:nvSpPr>
          <p:cNvPr id="119" name="Google Shape;119;p24"/>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Problems</a:t>
            </a:r>
            <a:br>
              <a:rPr b="1" i="0" lang="en-GB" sz="4800" u="none" cap="none" strike="noStrike">
                <a:solidFill>
                  <a:schemeClr val="dk2"/>
                </a:solidFill>
                <a:latin typeface="Arial"/>
                <a:ea typeface="Arial"/>
                <a:cs typeface="Arial"/>
                <a:sym typeface="Arial"/>
              </a:rPr>
            </a:br>
            <a:r>
              <a:rPr b="1" i="0" lang="en-GB" sz="1800" u="none" cap="none" strike="noStrike">
                <a:solidFill>
                  <a:srgbClr val="595959"/>
                </a:solidFill>
                <a:latin typeface="Arial"/>
                <a:ea typeface="Arial"/>
                <a:cs typeface="Arial"/>
                <a:sym typeface="Arial"/>
              </a:rPr>
              <a:t>We reviewed our problem space. This was an attempt to uncover both root causes and identify what problem areas were most in need of addressing</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pic>
        <p:nvPicPr>
          <p:cNvPr id="124" name="Google Shape;124;p25"/>
          <p:cNvPicPr preferRelativeResize="0"/>
          <p:nvPr/>
        </p:nvPicPr>
        <p:blipFill rotWithShape="1">
          <a:blip r:embed="rId3">
            <a:alphaModFix/>
          </a:blip>
          <a:srcRect b="0" l="13257" r="-1" t="22498"/>
          <a:stretch/>
        </p:blipFill>
        <p:spPr>
          <a:xfrm>
            <a:off x="0" y="-1"/>
            <a:ext cx="4290429" cy="5068063"/>
          </a:xfrm>
          <a:prstGeom prst="rect">
            <a:avLst/>
          </a:prstGeom>
          <a:noFill/>
          <a:ln>
            <a:noFill/>
          </a:ln>
        </p:spPr>
      </p:pic>
      <p:sp>
        <p:nvSpPr>
          <p:cNvPr id="125" name="Google Shape;125;p25"/>
          <p:cNvSpPr txBox="1"/>
          <p:nvPr>
            <p:ph type="title"/>
          </p:nvPr>
        </p:nvSpPr>
        <p:spPr>
          <a:xfrm>
            <a:off x="4529132" y="485777"/>
            <a:ext cx="4443412" cy="4214812"/>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500"/>
              <a:buFont typeface="Arial"/>
              <a:buNone/>
            </a:pPr>
            <a:r>
              <a:rPr b="1" i="0" lang="en-GB" sz="2000" u="none" cap="none" strike="noStrike">
                <a:solidFill>
                  <a:srgbClr val="595959"/>
                </a:solidFill>
                <a:latin typeface="Arial"/>
                <a:ea typeface="Arial"/>
                <a:cs typeface="Arial"/>
                <a:sym typeface="Arial"/>
              </a:rPr>
              <a:t>We believe the "actual problem to be solved” is that: </a:t>
            </a:r>
            <a:br>
              <a:rPr b="1" i="0" lang="en-GB" sz="2000" u="none" cap="none" strike="noStrike">
                <a:solidFill>
                  <a:srgbClr val="595959"/>
                </a:solidFill>
                <a:latin typeface="Arial"/>
                <a:ea typeface="Arial"/>
                <a:cs typeface="Arial"/>
                <a:sym typeface="Arial"/>
              </a:rPr>
            </a:b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As a result of the way we have been shaped by EU incentives and penalties, there is currently no reliable flow of traceability data between government and our livestock industry. </a:t>
            </a:r>
            <a:br>
              <a:rPr b="1" i="0" lang="en-GB" sz="2000" u="none" cap="none" strike="noStrike">
                <a:solidFill>
                  <a:srgbClr val="595959"/>
                </a:solidFill>
                <a:latin typeface="Arial"/>
                <a:ea typeface="Arial"/>
                <a:cs typeface="Arial"/>
                <a:sym typeface="Arial"/>
              </a:rPr>
            </a:b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This “virtuous cycle” of data, is a prerequisite to improving both livestock quality and disease management.</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26"/>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Purpose</a:t>
            </a:r>
            <a:br>
              <a:rPr b="1" i="0" lang="en-GB" sz="4800" u="none" cap="none" strike="noStrike">
                <a:solidFill>
                  <a:schemeClr val="dk2"/>
                </a:solidFill>
                <a:latin typeface="Arial"/>
                <a:ea typeface="Arial"/>
                <a:cs typeface="Arial"/>
                <a:sym typeface="Arial"/>
              </a:rPr>
            </a:br>
            <a:r>
              <a:rPr b="1" i="0" lang="en-GB" sz="1800" u="none" cap="none" strike="noStrike">
                <a:solidFill>
                  <a:srgbClr val="595959"/>
                </a:solidFill>
                <a:latin typeface="Arial"/>
                <a:ea typeface="Arial"/>
                <a:cs typeface="Arial"/>
                <a:sym typeface="Arial"/>
              </a:rPr>
              <a:t>In earlier sessions, team members had gathered to try and express our “transcendent purpose” using a service design tool. The outputs of that tool were voted on in the canvas workshop</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id="135" name="Google Shape;135;p27"/>
          <p:cNvPicPr preferRelativeResize="0"/>
          <p:nvPr/>
        </p:nvPicPr>
        <p:blipFill rotWithShape="1">
          <a:blip r:embed="rId3">
            <a:alphaModFix amt="50000"/>
          </a:blip>
          <a:srcRect b="0" l="0" r="0" t="0"/>
          <a:stretch/>
        </p:blipFill>
        <p:spPr>
          <a:xfrm>
            <a:off x="0" y="1041400"/>
            <a:ext cx="8976373" cy="3048907"/>
          </a:xfrm>
          <a:prstGeom prst="rect">
            <a:avLst/>
          </a:prstGeom>
          <a:noFill/>
          <a:ln>
            <a:noFill/>
          </a:ln>
        </p:spPr>
      </p:pic>
      <p:sp>
        <p:nvSpPr>
          <p:cNvPr id="136" name="Google Shape;136;p27"/>
          <p:cNvSpPr txBox="1"/>
          <p:nvPr/>
        </p:nvSpPr>
        <p:spPr>
          <a:xfrm>
            <a:off x="656729" y="3171462"/>
            <a:ext cx="5758359" cy="1614488"/>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350"/>
              <a:buFont typeface="Arial"/>
              <a:buNone/>
            </a:pPr>
            <a:r>
              <a:rPr b="0" i="0" lang="en-GB" sz="1400" u="none" cap="none" strike="noStrike">
                <a:solidFill>
                  <a:srgbClr val="595959"/>
                </a:solidFill>
                <a:latin typeface="Arial"/>
                <a:ea typeface="Arial"/>
                <a:cs typeface="Arial"/>
                <a:sym typeface="Arial"/>
              </a:rPr>
              <a:t>* Workshop participants will note that other issues were debated that do not appear in this result. In order to progress our design briefing and to design early prototypes for testing, trade and disease management are captured in our “design principles” section. Strategic initiatives and design principles go hand-in-hand, so your concerns are very much still with the team.</a:t>
            </a:r>
            <a:endParaRPr/>
          </a:p>
        </p:txBody>
      </p:sp>
      <p:sp>
        <p:nvSpPr>
          <p:cNvPr id="137" name="Google Shape;137;p27"/>
          <p:cNvSpPr txBox="1"/>
          <p:nvPr>
            <p:ph type="title"/>
          </p:nvPr>
        </p:nvSpPr>
        <p:spPr>
          <a:xfrm>
            <a:off x="656729" y="740777"/>
            <a:ext cx="5758359" cy="2316388"/>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500"/>
              <a:buFont typeface="Arial"/>
              <a:buNone/>
            </a:pPr>
            <a:r>
              <a:rPr b="1" i="0" lang="en-GB" sz="2000" u="none" cap="none" strike="noStrike">
                <a:solidFill>
                  <a:srgbClr val="595959"/>
                </a:solidFill>
                <a:latin typeface="Arial"/>
                <a:ea typeface="Arial"/>
                <a:cs typeface="Arial"/>
                <a:sym typeface="Arial"/>
              </a:rPr>
              <a:t>We must select a single purpose </a:t>
            </a: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that defines our programme. This transcendent purpose is:</a:t>
            </a:r>
            <a:br>
              <a:rPr b="1" i="0" lang="en-GB" sz="2000" u="none" cap="none" strike="noStrike">
                <a:solidFill>
                  <a:srgbClr val="595959"/>
                </a:solidFill>
                <a:latin typeface="Arial"/>
                <a:ea typeface="Arial"/>
                <a:cs typeface="Arial"/>
                <a:sym typeface="Arial"/>
              </a:rPr>
            </a:b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We exist to use traceability to unlock the potential of a sustainable, viable livestock industry in the UK</a:t>
            </a:r>
            <a:endParaRPr b="1" i="0" sz="2000" u="none" cap="none" strike="noStrike">
              <a:solidFill>
                <a:srgbClr val="595959"/>
              </a:solidFill>
              <a:latin typeface="Arial"/>
              <a:ea typeface="Arial"/>
              <a:cs typeface="Arial"/>
              <a:sym typeface="Aria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1" name="Shape 141"/>
        <p:cNvGrpSpPr/>
        <p:nvPr/>
      </p:nvGrpSpPr>
      <p:grpSpPr>
        <a:xfrm>
          <a:off x="0" y="0"/>
          <a:ext cx="0" cy="0"/>
          <a:chOff x="0" y="0"/>
          <a:chExt cx="0" cy="0"/>
        </a:xfrm>
      </p:grpSpPr>
      <p:pic>
        <p:nvPicPr>
          <p:cNvPr id="142" name="Google Shape;142;p28"/>
          <p:cNvPicPr preferRelativeResize="0"/>
          <p:nvPr/>
        </p:nvPicPr>
        <p:blipFill rotWithShape="1">
          <a:blip r:embed="rId3">
            <a:alphaModFix amt="20000"/>
          </a:blip>
          <a:srcRect b="15309" l="5860" r="1458" t="15393"/>
          <a:stretch/>
        </p:blipFill>
        <p:spPr>
          <a:xfrm>
            <a:off x="0" y="0"/>
            <a:ext cx="9009887" cy="5115575"/>
          </a:xfrm>
          <a:prstGeom prst="rect">
            <a:avLst/>
          </a:prstGeom>
          <a:noFill/>
          <a:ln>
            <a:noFill/>
          </a:ln>
        </p:spPr>
      </p:pic>
      <p:sp>
        <p:nvSpPr>
          <p:cNvPr id="143" name="Google Shape;143;p28"/>
          <p:cNvSpPr txBox="1"/>
          <p:nvPr>
            <p:ph idx="4294967295" type="subTitle"/>
          </p:nvPr>
        </p:nvSpPr>
        <p:spPr>
          <a:xfrm>
            <a:off x="0" y="4733925"/>
            <a:ext cx="4779963" cy="3937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1800"/>
              <a:buFont typeface="Arial"/>
              <a:buNone/>
            </a:pPr>
            <a:r>
              <a:rPr b="0" i="0" lang="en-GB" sz="1800" u="none" cap="none" strike="noStrike">
                <a:solidFill>
                  <a:schemeClr val="lt2"/>
                </a:solidFill>
                <a:latin typeface="Arial"/>
                <a:ea typeface="Arial"/>
                <a:cs typeface="Arial"/>
                <a:sym typeface="Arial"/>
              </a:rPr>
              <a:t>@dug</a:t>
            </a:r>
            <a:endParaRPr/>
          </a:p>
        </p:txBody>
      </p:sp>
      <p:sp>
        <p:nvSpPr>
          <p:cNvPr id="144" name="Google Shape;144;p28"/>
          <p:cNvSpPr txBox="1"/>
          <p:nvPr>
            <p:ph idx="4294967295" type="title"/>
          </p:nvPr>
        </p:nvSpPr>
        <p:spPr>
          <a:xfrm>
            <a:off x="642855" y="835858"/>
            <a:ext cx="7987799" cy="353695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4400"/>
              <a:buFont typeface="Arial"/>
              <a:buNone/>
            </a:pPr>
            <a:r>
              <a:rPr b="1" i="0" lang="en-GB" sz="4400" u="none" cap="none" strike="noStrike">
                <a:solidFill>
                  <a:schemeClr val="dk2"/>
                </a:solidFill>
                <a:latin typeface="Arial"/>
                <a:ea typeface="Arial"/>
                <a:cs typeface="Arial"/>
                <a:sym typeface="Arial"/>
              </a:rPr>
              <a:t>We then completed a canvas to bring our environment + our problems + our purpose into one place to express our vision:</a:t>
            </a:r>
            <a:endParaRPr b="1" i="0" sz="4400" u="none" cap="none" strike="noStrike">
              <a:solidFill>
                <a:schemeClr val="dk2"/>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pic>
        <p:nvPicPr>
          <p:cNvPr id="149" name="Google Shape;149;p29"/>
          <p:cNvPicPr preferRelativeResize="0"/>
          <p:nvPr/>
        </p:nvPicPr>
        <p:blipFill rotWithShape="1">
          <a:blip r:embed="rId3">
            <a:alphaModFix amt="40000"/>
          </a:blip>
          <a:srcRect b="11992" l="0" r="10230" t="12217"/>
          <a:stretch/>
        </p:blipFill>
        <p:spPr>
          <a:xfrm>
            <a:off x="0" y="-14300"/>
            <a:ext cx="9144000" cy="5157801"/>
          </a:xfrm>
          <a:prstGeom prst="rect">
            <a:avLst/>
          </a:prstGeom>
          <a:noFill/>
          <a:ln>
            <a:noFill/>
          </a:ln>
        </p:spPr>
      </p:pic>
      <p:sp>
        <p:nvSpPr>
          <p:cNvPr id="150" name="Google Shape;150;p29"/>
          <p:cNvSpPr/>
          <p:nvPr/>
        </p:nvSpPr>
        <p:spPr>
          <a:xfrm>
            <a:off x="271462" y="195382"/>
            <a:ext cx="6600825" cy="4708981"/>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chemeClr val="dk1"/>
              </a:buClr>
              <a:buSzPts val="500"/>
              <a:buFont typeface="Arial"/>
              <a:buNone/>
            </a:pPr>
            <a:r>
              <a:rPr b="1" i="0" lang="en-GB" sz="2000" u="none" cap="none" strike="noStrike">
                <a:solidFill>
                  <a:schemeClr val="dk1"/>
                </a:solidFill>
                <a:latin typeface="Arial"/>
                <a:ea typeface="Arial"/>
                <a:cs typeface="Arial"/>
                <a:sym typeface="Arial"/>
              </a:rPr>
              <a:t>Programme vision</a:t>
            </a:r>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500"/>
              <a:buFont typeface="Arial"/>
              <a:buNone/>
            </a:pPr>
            <a:r>
              <a:rPr b="1" i="0" lang="en-GB" sz="2000" u="none" cap="none" strike="noStrike">
                <a:solidFill>
                  <a:schemeClr val="dk1"/>
                </a:solidFill>
                <a:latin typeface="Arial"/>
                <a:ea typeface="Arial"/>
                <a:cs typeface="Arial"/>
                <a:sym typeface="Arial"/>
              </a:rPr>
              <a:t>We have a shared vision that over the next five years we will support building a world where our livestock industry is doing the right things for all the right reasons.</a:t>
            </a:r>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500"/>
              <a:buFont typeface="Arial"/>
              <a:buNone/>
            </a:pPr>
            <a:r>
              <a:rPr b="1" i="0" lang="en-GB" sz="2000" u="none" cap="none" strike="noStrike">
                <a:solidFill>
                  <a:schemeClr val="dk1"/>
                </a:solidFill>
                <a:latin typeface="Arial"/>
                <a:ea typeface="Arial"/>
                <a:cs typeface="Arial"/>
                <a:sym typeface="Arial"/>
              </a:rPr>
              <a:t>In this new world we will see healthier livestock</a:t>
            </a:r>
            <a:r>
              <a:rPr b="1" i="0" lang="en-GB" sz="2000" u="none" cap="none" strike="noStrike">
                <a:solidFill>
                  <a:srgbClr val="FF0000"/>
                </a:solidFill>
                <a:latin typeface="Arial"/>
                <a:ea typeface="Arial"/>
                <a:cs typeface="Arial"/>
                <a:sym typeface="Arial"/>
              </a:rPr>
              <a:t> </a:t>
            </a:r>
            <a:r>
              <a:rPr b="1" i="0" lang="en-GB" sz="2000" u="none" cap="none" strike="noStrike">
                <a:solidFill>
                  <a:schemeClr val="dk1"/>
                </a:solidFill>
                <a:latin typeface="Arial"/>
                <a:ea typeface="Arial"/>
                <a:cs typeface="Arial"/>
                <a:sym typeface="Arial"/>
              </a:rPr>
              <a:t>farming and a stronger partnership between government and industry based on shared responsibility and collaborative risk management.</a:t>
            </a:r>
            <a:endParaRPr/>
          </a:p>
          <a:p>
            <a:pPr indent="0" lvl="0" marL="0" marR="0" rtl="0" algn="l">
              <a:lnSpc>
                <a:spcPct val="100000"/>
              </a:lnSpc>
              <a:spcBef>
                <a:spcPts val="0"/>
              </a:spcBef>
              <a:spcAft>
                <a:spcPts val="0"/>
              </a:spcAft>
              <a:buClr>
                <a:srgbClr val="000000"/>
              </a:buClr>
              <a:buSzPts val="2000"/>
              <a:buFont typeface="Arial"/>
              <a:buNone/>
            </a:pPr>
            <a:r>
              <a:t/>
            </a:r>
            <a:endParaRPr b="1" i="0" sz="2000" u="none" cap="none" strike="noStrike">
              <a:solidFill>
                <a:schemeClr val="dk1"/>
              </a:solidFill>
              <a:latin typeface="Arial"/>
              <a:ea typeface="Arial"/>
              <a:cs typeface="Arial"/>
              <a:sym typeface="Arial"/>
            </a:endParaRPr>
          </a:p>
          <a:p>
            <a:pPr indent="0" lvl="0" marL="0" marR="0" rtl="0" algn="l">
              <a:lnSpc>
                <a:spcPct val="100000"/>
              </a:lnSpc>
              <a:spcBef>
                <a:spcPts val="0"/>
              </a:spcBef>
              <a:spcAft>
                <a:spcPts val="0"/>
              </a:spcAft>
              <a:buClr>
                <a:schemeClr val="dk1"/>
              </a:buClr>
              <a:buSzPts val="500"/>
              <a:buFont typeface="Arial"/>
              <a:buNone/>
            </a:pPr>
            <a:r>
              <a:rPr b="1" i="0" lang="en-GB" sz="2000" u="none" cap="none" strike="noStrike">
                <a:solidFill>
                  <a:schemeClr val="dk1"/>
                </a:solidFill>
                <a:latin typeface="Arial"/>
                <a:ea typeface="Arial"/>
                <a:cs typeface="Arial"/>
                <a:sym typeface="Arial"/>
              </a:rPr>
              <a:t>We believe this cannot be done by waiting for external factors to be resolved. Instead, we will lead the creation of our own future.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30"/>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LIP Design principles</a:t>
            </a:r>
            <a:br>
              <a:rPr b="1" i="0" lang="en-GB" sz="4800" u="none" cap="none" strike="noStrike">
                <a:solidFill>
                  <a:schemeClr val="dk2"/>
                </a:solidFill>
                <a:latin typeface="Arial"/>
                <a:ea typeface="Arial"/>
                <a:cs typeface="Arial"/>
                <a:sym typeface="Arial"/>
              </a:rPr>
            </a:br>
            <a:r>
              <a:rPr b="1" i="0" lang="en-GB" sz="4800" u="none" cap="none" strike="noStrike">
                <a:solidFill>
                  <a:schemeClr val="dk2"/>
                </a:solidFill>
                <a:latin typeface="Arial"/>
                <a:ea typeface="Arial"/>
                <a:cs typeface="Arial"/>
                <a:sym typeface="Arial"/>
              </a:rPr>
              <a:t>(these guide our design)</a:t>
            </a:r>
            <a:br>
              <a:rPr b="1" i="0" lang="en-GB" sz="4800" u="none" cap="none" strike="noStrike">
                <a:solidFill>
                  <a:schemeClr val="dk2"/>
                </a:solidFill>
                <a:latin typeface="Arial"/>
                <a:ea typeface="Arial"/>
                <a:cs typeface="Arial"/>
                <a:sym typeface="Arial"/>
              </a:rPr>
            </a:br>
            <a:endParaRPr b="1" i="0" sz="4800" u="none" cap="none" strike="noStrike">
              <a:solidFill>
                <a:schemeClr val="dk2"/>
              </a:solidFill>
              <a:latin typeface="Arial"/>
              <a:ea typeface="Arial"/>
              <a:cs typeface="Arial"/>
              <a:sym typeface="Arial"/>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31"/>
          <p:cNvSpPr txBox="1"/>
          <p:nvPr>
            <p:ph type="title"/>
          </p:nvPr>
        </p:nvSpPr>
        <p:spPr>
          <a:xfrm>
            <a:off x="311700" y="1074821"/>
            <a:ext cx="8520600" cy="3548287"/>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000"/>
              <a:buFont typeface="Arial"/>
              <a:buNone/>
            </a:pPr>
            <a:r>
              <a:rPr b="1" i="0" lang="en-GB" sz="4000" u="none" cap="none" strike="noStrike">
                <a:solidFill>
                  <a:schemeClr val="dk2"/>
                </a:solidFill>
                <a:latin typeface="Arial"/>
                <a:ea typeface="Arial"/>
                <a:cs typeface="Arial"/>
                <a:sym typeface="Arial"/>
              </a:rPr>
              <a:t>In what way should we get to where we're going? How do we know if we're doing things the right way?</a:t>
            </a:r>
            <a:endParaRPr b="1" i="0" sz="4000" u="none" cap="none" strike="noStrike">
              <a:solidFill>
                <a:schemeClr val="dk2"/>
              </a:solidFill>
              <a:latin typeface="Arial"/>
              <a:ea typeface="Arial"/>
              <a:cs typeface="Arial"/>
              <a:sym typeface="Arial"/>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2"/>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1) We leverage the “Power of Three”</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Improved animal disease management, better foreign trade and a stronger, and happier livestock industry are all completely interlocked in our future. As we design our new LIP service, we will never focus on one without considering the other two. These three pillars must be considered, enabled or improved by every initiative we take.</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33"/>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2) The Crown leaves no one behind</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As we forge ahead with the exciting improvements and creative solutions to the challenges we have identified, we will never forget to factor in the smaller, the disadvantaged, those who lead a more precarious experience in our country. </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LIP is for all.</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 name="Shape 77"/>
        <p:cNvGrpSpPr/>
        <p:nvPr/>
      </p:nvGrpSpPr>
      <p:grpSpPr>
        <a:xfrm>
          <a:off x="0" y="0"/>
          <a:ext cx="0" cy="0"/>
          <a:chOff x="0" y="0"/>
          <a:chExt cx="0" cy="0"/>
        </a:xfrm>
      </p:grpSpPr>
      <p:sp>
        <p:nvSpPr>
          <p:cNvPr id="78" name="Google Shape;78;p16"/>
          <p:cNvSpPr txBox="1"/>
          <p:nvPr>
            <p:ph type="title"/>
          </p:nvPr>
        </p:nvSpPr>
        <p:spPr>
          <a:xfrm>
            <a:off x="311700" y="445025"/>
            <a:ext cx="8520600" cy="41940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What’s in this presentation</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1) How we got here and where we are going</a:t>
            </a: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2) Summary of findings from our workshops</a:t>
            </a: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3) Updated design principles and themes</a:t>
            </a: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4) Initiatives (what we plan to work on next)</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4" name="Shape 174"/>
        <p:cNvGrpSpPr/>
        <p:nvPr/>
      </p:nvGrpSpPr>
      <p:grpSpPr>
        <a:xfrm>
          <a:off x="0" y="0"/>
          <a:ext cx="0" cy="0"/>
          <a:chOff x="0" y="0"/>
          <a:chExt cx="0" cy="0"/>
        </a:xfrm>
      </p:grpSpPr>
      <p:sp>
        <p:nvSpPr>
          <p:cNvPr id="175" name="Google Shape;175;p34"/>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3) We will build partnership</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The only way we will reach our future objective is to build a strong partnership between industry and government. This partnership will require cultural change but will enable the growth of best practice for all participants. We will always keep this partnership front-of-mind as we design the new service</a:t>
            </a:r>
            <a:br>
              <a:rPr b="1" i="0" lang="en-GB" sz="2800" u="none" cap="none" strike="noStrike">
                <a:solidFill>
                  <a:schemeClr val="dk2"/>
                </a:solidFill>
                <a:latin typeface="Arial"/>
                <a:ea typeface="Arial"/>
                <a:cs typeface="Arial"/>
                <a:sym typeface="Arial"/>
              </a:rPr>
            </a:b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35"/>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4) We will build the right knowledge, the right way for the right reasons</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Our aspiration is to enable lifetime traceability of livestock. Where possible or appropriate this will also mean tracing individual animals. As we plan ways to achieve this we will always evaluate the true value of knowledge in the wider service context to ensure we only invest in data that will provide genuine returns.</a:t>
            </a:r>
            <a:br>
              <a:rPr b="1" i="0" lang="en-GB" sz="2800" u="none" cap="none" strike="noStrike">
                <a:solidFill>
                  <a:schemeClr val="dk2"/>
                </a:solidFill>
                <a:latin typeface="Arial"/>
                <a:ea typeface="Arial"/>
                <a:cs typeface="Arial"/>
                <a:sym typeface="Arial"/>
              </a:rPr>
            </a:b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36"/>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5) We will embrace the opportunity of digital and data</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Digital is not an end in itself. Creating better services that help our customers reach their objectives is the target. As we design our new service, we will always make the most of digital and data to maximise the usefulness, simplicity, scalability, and accountability our our new service</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7"/>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6) We will enable the flow of information</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Aside from being as open as possible, everything about our new service will build towards a solution to our primary problem, the current lack of good flow of traceability information between industry and government. </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38"/>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7) We will be accurate </a:t>
            </a: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and be seen to be accurate</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As agents of the crown, we are responsible for the quality of our data and the impact that data has on our society. Every service design element we introduce must support the creation of a very accurate and transparent data-driven service</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39"/>
          <p:cNvSpPr txBox="1"/>
          <p:nvPr>
            <p:ph type="title"/>
          </p:nvPr>
        </p:nvSpPr>
        <p:spPr>
          <a:xfrm>
            <a:off x="311700" y="272714"/>
            <a:ext cx="8520600" cy="463915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2800"/>
              <a:buFont typeface="Arial"/>
              <a:buNone/>
            </a:pPr>
            <a:r>
              <a:rPr b="1" i="0" lang="en-GB" sz="2800" u="none" cap="none" strike="noStrike">
                <a:solidFill>
                  <a:schemeClr val="dk2"/>
                </a:solidFill>
                <a:latin typeface="Arial"/>
                <a:ea typeface="Arial"/>
                <a:cs typeface="Arial"/>
                <a:sym typeface="Arial"/>
              </a:rPr>
              <a:t>8) Shrink the regulatory envelope as much as possible but not an inch more!</a:t>
            </a:r>
            <a:br>
              <a:rPr b="1" i="0" lang="en-GB" sz="2800" u="none" cap="none" strike="noStrike">
                <a:solidFill>
                  <a:schemeClr val="dk2"/>
                </a:solidFill>
                <a:latin typeface="Arial"/>
                <a:ea typeface="Arial"/>
                <a:cs typeface="Arial"/>
                <a:sym typeface="Arial"/>
              </a:rPr>
            </a:br>
            <a:br>
              <a:rPr b="1" i="0" lang="en-GB" sz="2800" u="none" cap="none" strike="noStrike">
                <a:solidFill>
                  <a:schemeClr val="dk2"/>
                </a:solidFill>
                <a:latin typeface="Arial"/>
                <a:ea typeface="Arial"/>
                <a:cs typeface="Arial"/>
                <a:sym typeface="Arial"/>
              </a:rPr>
            </a:br>
            <a:r>
              <a:rPr b="1" i="0" lang="en-GB" sz="2800" u="none" cap="none" strike="noStrike">
                <a:solidFill>
                  <a:schemeClr val="dk2"/>
                </a:solidFill>
                <a:latin typeface="Arial"/>
                <a:ea typeface="Arial"/>
                <a:cs typeface="Arial"/>
                <a:sym typeface="Arial"/>
              </a:rPr>
              <a:t>As part of our new design, we will encourage lightweight legislation. We will always work with policy-makers as one unit to ensure we reduce the weight of control on industry as much as possible within the correct quality and accountability envelope.</a:t>
            </a:r>
            <a:endParaRPr b="1" i="0" sz="2800" u="none" cap="none" strike="noStrike">
              <a:solidFill>
                <a:schemeClr val="dk2"/>
              </a:solidFill>
              <a:latin typeface="Arial"/>
              <a:ea typeface="Arial"/>
              <a:cs typeface="Arial"/>
              <a:sym typeface="Arial"/>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40"/>
          <p:cNvSpPr txBox="1"/>
          <p:nvPr>
            <p:ph type="title"/>
          </p:nvPr>
        </p:nvSpPr>
        <p:spPr>
          <a:xfrm>
            <a:off x="311700" y="272714"/>
            <a:ext cx="8520600" cy="463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600"/>
              <a:t>On the way we are working. Our approach is about:</a:t>
            </a:r>
            <a:endParaRPr sz="2600"/>
          </a:p>
          <a:p>
            <a:pPr indent="0" lvl="0" marL="0" rtl="0" algn="l">
              <a:spcBef>
                <a:spcPts val="0"/>
              </a:spcBef>
              <a:spcAft>
                <a:spcPts val="0"/>
              </a:spcAft>
              <a:buNone/>
            </a:pPr>
            <a:r>
              <a:t/>
            </a:r>
            <a:endParaRPr sz="2000"/>
          </a:p>
          <a:p>
            <a:pPr indent="-355600" lvl="0" marL="457200" rtl="0" algn="l">
              <a:spcBef>
                <a:spcPts val="0"/>
              </a:spcBef>
              <a:spcAft>
                <a:spcPts val="0"/>
              </a:spcAft>
              <a:buSzPts val="2000"/>
              <a:buChar char="●"/>
            </a:pPr>
            <a:r>
              <a:rPr lang="en-GB" sz="2000"/>
              <a:t>Working in the open, through a single multi-disciplinary team</a:t>
            </a:r>
            <a:endParaRPr sz="2000"/>
          </a:p>
          <a:p>
            <a:pPr indent="-355600" lvl="0" marL="457200" rtl="0" algn="l">
              <a:spcBef>
                <a:spcPts val="0"/>
              </a:spcBef>
              <a:spcAft>
                <a:spcPts val="0"/>
              </a:spcAft>
              <a:buSzPts val="2000"/>
              <a:buChar char="●"/>
            </a:pPr>
            <a:r>
              <a:rPr lang="en-GB" sz="2000"/>
              <a:t>Designing services end to end and back to front – prevents siloed solutions to problems (e.g. just through a policy or business lens)</a:t>
            </a:r>
            <a:endParaRPr sz="2000"/>
          </a:p>
          <a:p>
            <a:pPr indent="-355600" lvl="0" marL="457200" rtl="0" algn="l">
              <a:spcBef>
                <a:spcPts val="0"/>
              </a:spcBef>
              <a:spcAft>
                <a:spcPts val="0"/>
              </a:spcAft>
              <a:buSzPts val="2000"/>
              <a:buChar char="●"/>
            </a:pPr>
            <a:r>
              <a:rPr lang="en-GB" sz="2000"/>
              <a:t>Uses a lot of visual and design tools to bring to life problems and solutions, so people can really engage with them</a:t>
            </a:r>
            <a:endParaRPr sz="2000"/>
          </a:p>
          <a:p>
            <a:pPr indent="-355600" lvl="0" marL="457200" rtl="0" algn="l">
              <a:spcBef>
                <a:spcPts val="0"/>
              </a:spcBef>
              <a:spcAft>
                <a:spcPts val="0"/>
              </a:spcAft>
              <a:buSzPts val="2000"/>
              <a:buChar char="●"/>
            </a:pPr>
            <a:r>
              <a:rPr lang="en-GB" sz="2000"/>
              <a:t>Uses prototypes as a means of testing thinking ideas rather than consulting over them</a:t>
            </a:r>
            <a:endParaRPr sz="2000"/>
          </a:p>
          <a:p>
            <a:pPr indent="-355600" lvl="0" marL="457200" rtl="0" algn="l">
              <a:spcBef>
                <a:spcPts val="0"/>
              </a:spcBef>
              <a:spcAft>
                <a:spcPts val="0"/>
              </a:spcAft>
              <a:buSzPts val="2000"/>
              <a:buChar char="●"/>
            </a:pPr>
            <a:r>
              <a:rPr lang="en-GB" sz="2000"/>
              <a:t>Works well in a two-week sprint cycle – showing incremental progress in creating the design</a:t>
            </a:r>
            <a:endParaRPr sz="2000"/>
          </a:p>
          <a:p>
            <a:pPr indent="0" lvl="0" marL="0" rtl="0" algn="l">
              <a:spcBef>
                <a:spcPts val="0"/>
              </a:spcBef>
              <a:spcAft>
                <a:spcPts val="0"/>
              </a:spcAft>
              <a:buNone/>
            </a:pPr>
            <a:r>
              <a:t/>
            </a:r>
            <a:endParaRPr sz="2000"/>
          </a:p>
          <a:p>
            <a:pPr indent="0" lvl="0" marL="0" rtl="0" algn="l">
              <a:spcBef>
                <a:spcPts val="0"/>
              </a:spcBef>
              <a:spcAft>
                <a:spcPts val="0"/>
              </a:spcAft>
              <a:buNone/>
            </a:pPr>
            <a:r>
              <a:rPr lang="en-GB" sz="2000"/>
              <a:t>Many other things:-) </a:t>
            </a:r>
            <a:endParaRPr b="1" i="0" sz="2000" u="none" cap="none" strike="noStrike">
              <a:solidFill>
                <a:schemeClr val="dk2"/>
              </a:solidFill>
              <a:latin typeface="Arial"/>
              <a:ea typeface="Arial"/>
              <a:cs typeface="Arial"/>
              <a:sym typeface="Arial"/>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1"/>
          <p:cNvSpPr txBox="1"/>
          <p:nvPr>
            <p:ph type="title"/>
          </p:nvPr>
        </p:nvSpPr>
        <p:spPr>
          <a:xfrm>
            <a:off x="311700" y="1283368"/>
            <a:ext cx="8520600" cy="3355782"/>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Strategic pillars and themes (broad areas we believe we need to keep focussed on)</a:t>
            </a:r>
            <a:endParaRPr b="1" i="0" sz="4800" u="none" cap="none" strike="noStrike">
              <a:solidFill>
                <a:schemeClr val="dk2"/>
              </a:solidFill>
              <a:latin typeface="Arial"/>
              <a:ea typeface="Arial"/>
              <a:cs typeface="Arial"/>
              <a:sym typeface="Arial"/>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sp>
        <p:nvSpPr>
          <p:cNvPr id="215" name="Google Shape;215;p42"/>
          <p:cNvSpPr/>
          <p:nvPr/>
        </p:nvSpPr>
        <p:spPr>
          <a:xfrm>
            <a:off x="513347" y="545431"/>
            <a:ext cx="7876674" cy="3416320"/>
          </a:xfrm>
          <a:prstGeom prst="rect">
            <a:avLst/>
          </a:prstGeom>
          <a:noFill/>
          <a:ln>
            <a:noFill/>
          </a:ln>
        </p:spPr>
        <p:txBody>
          <a:bodyPr anchorCtr="0" anchor="t" bIns="45700" lIns="91425" spcFirstLastPara="1" rIns="91425" wrap="square" tIns="45700">
            <a:noAutofit/>
          </a:bodyPr>
          <a:lstStyle/>
          <a:p>
            <a:pPr indent="-342900" lvl="0" marL="342900" marR="0" rtl="0" algn="l">
              <a:lnSpc>
                <a:spcPct val="100000"/>
              </a:lnSpc>
              <a:spcBef>
                <a:spcPts val="0"/>
              </a:spcBef>
              <a:spcAft>
                <a:spcPts val="0"/>
              </a:spcAft>
              <a:buClr>
                <a:srgbClr val="595959"/>
              </a:buClr>
              <a:buSzPts val="2400"/>
              <a:buFont typeface="Arial"/>
              <a:buAutoNum type="arabicPeriod"/>
            </a:pPr>
            <a:r>
              <a:rPr b="1" i="0" lang="en-GB" sz="2400" u="none" cap="none" strike="noStrike">
                <a:solidFill>
                  <a:srgbClr val="595959"/>
                </a:solidFill>
                <a:latin typeface="Arial"/>
                <a:ea typeface="Arial"/>
                <a:cs typeface="Arial"/>
                <a:sym typeface="Arial"/>
              </a:rPr>
              <a:t>Best possible data design to encourage transparency and accountability</a:t>
            </a:r>
            <a:endParaRPr/>
          </a:p>
          <a:p>
            <a:pPr indent="-342900" lvl="0" marL="342900" marR="0" rtl="0" algn="l">
              <a:lnSpc>
                <a:spcPct val="100000"/>
              </a:lnSpc>
              <a:spcBef>
                <a:spcPts val="0"/>
              </a:spcBef>
              <a:spcAft>
                <a:spcPts val="0"/>
              </a:spcAft>
              <a:buClr>
                <a:srgbClr val="595959"/>
              </a:buClr>
              <a:buSzPts val="2400"/>
              <a:buFont typeface="Arial"/>
              <a:buAutoNum type="arabicPeriod"/>
            </a:pPr>
            <a:r>
              <a:rPr b="1" i="0" lang="en-GB" sz="2400" u="none" cap="none" strike="noStrike">
                <a:solidFill>
                  <a:srgbClr val="595959"/>
                </a:solidFill>
                <a:latin typeface="Arial"/>
                <a:ea typeface="Arial"/>
                <a:cs typeface="Arial"/>
                <a:sym typeface="Arial"/>
              </a:rPr>
              <a:t>Policy co-design and build everything on the basis of fair and transparent value exchange</a:t>
            </a:r>
            <a:endParaRPr/>
          </a:p>
          <a:p>
            <a:pPr indent="-342900" lvl="0" marL="342900" marR="0" rtl="0" algn="l">
              <a:lnSpc>
                <a:spcPct val="100000"/>
              </a:lnSpc>
              <a:spcBef>
                <a:spcPts val="0"/>
              </a:spcBef>
              <a:spcAft>
                <a:spcPts val="0"/>
              </a:spcAft>
              <a:buClr>
                <a:srgbClr val="595959"/>
              </a:buClr>
              <a:buSzPts val="2400"/>
              <a:buFont typeface="Arial"/>
              <a:buAutoNum type="arabicPeriod"/>
            </a:pPr>
            <a:r>
              <a:rPr b="1" i="0" lang="en-GB" sz="2400" u="none" cap="none" strike="noStrike">
                <a:solidFill>
                  <a:srgbClr val="595959"/>
                </a:solidFill>
                <a:latin typeface="Arial"/>
                <a:ea typeface="Arial"/>
                <a:cs typeface="Arial"/>
                <a:sym typeface="Arial"/>
              </a:rPr>
              <a:t>Building bridges and co-creating the change with the power of three</a:t>
            </a:r>
            <a:endParaRPr/>
          </a:p>
          <a:p>
            <a:pPr indent="-342900" lvl="0" marL="342900" marR="0" rtl="0" algn="l">
              <a:lnSpc>
                <a:spcPct val="100000"/>
              </a:lnSpc>
              <a:spcBef>
                <a:spcPts val="0"/>
              </a:spcBef>
              <a:spcAft>
                <a:spcPts val="0"/>
              </a:spcAft>
              <a:buClr>
                <a:srgbClr val="595959"/>
              </a:buClr>
              <a:buSzPts val="2400"/>
              <a:buFont typeface="Arial"/>
              <a:buAutoNum type="arabicPeriod"/>
            </a:pPr>
            <a:r>
              <a:rPr b="1" i="0" lang="en-GB" sz="2400" u="none" cap="none" strike="noStrike">
                <a:solidFill>
                  <a:srgbClr val="595959"/>
                </a:solidFill>
                <a:latin typeface="Arial"/>
                <a:ea typeface="Arial"/>
                <a:cs typeface="Arial"/>
                <a:sym typeface="Arial"/>
              </a:rPr>
              <a:t>Fully understand the digital and off-line ecosystem to ensure seizing the digital opportunity has the right outcome for all</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sp>
        <p:nvSpPr>
          <p:cNvPr id="220" name="Google Shape;220;p43"/>
          <p:cNvSpPr txBox="1"/>
          <p:nvPr>
            <p:ph type="title"/>
          </p:nvPr>
        </p:nvSpPr>
        <p:spPr>
          <a:xfrm>
            <a:off x="311700" y="138390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400" u="none" cap="none" strike="noStrike">
                <a:solidFill>
                  <a:schemeClr val="dk2"/>
                </a:solidFill>
                <a:latin typeface="Arial"/>
                <a:ea typeface="Arial"/>
                <a:cs typeface="Arial"/>
                <a:sym typeface="Arial"/>
              </a:rPr>
              <a:t>The strategic initiatives</a:t>
            </a:r>
            <a:br>
              <a:rPr b="1" i="0" lang="en-GB" sz="4400" u="none" cap="none" strike="noStrike">
                <a:solidFill>
                  <a:schemeClr val="dk2"/>
                </a:solidFill>
                <a:latin typeface="Arial"/>
                <a:ea typeface="Arial"/>
                <a:cs typeface="Arial"/>
                <a:sym typeface="Arial"/>
              </a:rPr>
            </a:br>
            <a:r>
              <a:rPr b="1" i="0" lang="en-GB" sz="4400" u="none" cap="none" strike="noStrike">
                <a:solidFill>
                  <a:schemeClr val="dk2"/>
                </a:solidFill>
                <a:latin typeface="Arial"/>
                <a:ea typeface="Arial"/>
                <a:cs typeface="Arial"/>
                <a:sym typeface="Arial"/>
              </a:rPr>
              <a:t>(what we plan to work on next)</a:t>
            </a:r>
            <a:br>
              <a:rPr b="1" i="0" lang="en-GB" sz="4800" u="none" cap="none" strike="noStrike">
                <a:solidFill>
                  <a:srgbClr val="595959"/>
                </a:solidFill>
                <a:latin typeface="Arial"/>
                <a:ea typeface="Arial"/>
                <a:cs typeface="Arial"/>
                <a:sym typeface="Arial"/>
              </a:rPr>
            </a:br>
            <a:br>
              <a:rPr b="1" i="0" lang="en-GB" sz="1800" u="none" cap="none" strike="noStrike">
                <a:solidFill>
                  <a:schemeClr val="dk2"/>
                </a:solidFill>
                <a:latin typeface="Arial"/>
                <a:ea typeface="Arial"/>
                <a:cs typeface="Arial"/>
                <a:sym typeface="Arial"/>
              </a:rPr>
            </a:br>
            <a:r>
              <a:rPr b="1" i="0" lang="en-GB" sz="1800" u="none" cap="none" strike="noStrike">
                <a:solidFill>
                  <a:schemeClr val="dk2"/>
                </a:solidFill>
                <a:latin typeface="Arial"/>
                <a:ea typeface="Arial"/>
                <a:cs typeface="Arial"/>
                <a:sym typeface="Arial"/>
              </a:rPr>
              <a:t>This is the work we need to do to find potential answers </a:t>
            </a:r>
            <a:br>
              <a:rPr b="1" i="0" lang="en-GB" sz="1800" u="none" cap="none" strike="noStrike">
                <a:solidFill>
                  <a:schemeClr val="dk2"/>
                </a:solidFill>
                <a:latin typeface="Arial"/>
                <a:ea typeface="Arial"/>
                <a:cs typeface="Arial"/>
                <a:sym typeface="Arial"/>
              </a:rPr>
            </a:br>
            <a:r>
              <a:rPr b="1" i="0" lang="en-GB" sz="1800" u="none" cap="none" strike="noStrike">
                <a:solidFill>
                  <a:schemeClr val="dk2"/>
                </a:solidFill>
                <a:latin typeface="Arial"/>
                <a:ea typeface="Arial"/>
                <a:cs typeface="Arial"/>
                <a:sym typeface="Arial"/>
              </a:rPr>
              <a:t>to our “how might we” questions. Further detailed explanation </a:t>
            </a:r>
            <a:br>
              <a:rPr b="1" i="0" lang="en-GB" sz="1800" u="none" cap="none" strike="noStrike">
                <a:solidFill>
                  <a:schemeClr val="dk2"/>
                </a:solidFill>
                <a:latin typeface="Arial"/>
                <a:ea typeface="Arial"/>
                <a:cs typeface="Arial"/>
                <a:sym typeface="Arial"/>
              </a:rPr>
            </a:br>
            <a:r>
              <a:rPr b="1" i="0" lang="en-GB" sz="1800" u="none" cap="none" strike="noStrike">
                <a:solidFill>
                  <a:schemeClr val="dk2"/>
                </a:solidFill>
                <a:latin typeface="Arial"/>
                <a:ea typeface="Arial"/>
                <a:cs typeface="Arial"/>
                <a:sym typeface="Arial"/>
              </a:rPr>
              <a:t>in separate document</a:t>
            </a:r>
            <a:endParaRPr b="1" i="0" sz="1800" u="none" cap="none" strike="noStrike">
              <a:solidFill>
                <a:schemeClr val="dk2"/>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400"/>
              <a:buFont typeface="Arial"/>
              <a:buNone/>
            </a:pPr>
            <a:r>
              <a:rPr b="1" i="0" lang="en-GB" sz="4400" u="none" cap="none" strike="noStrike">
                <a:solidFill>
                  <a:schemeClr val="dk2"/>
                </a:solidFill>
                <a:latin typeface="Arial"/>
                <a:ea typeface="Arial"/>
                <a:cs typeface="Arial"/>
                <a:sym typeface="Arial"/>
              </a:rPr>
              <a:t>What we’ve done so far…</a:t>
            </a:r>
            <a:br>
              <a:rPr b="1" i="0" lang="en-GB" sz="4400" u="none" cap="none" strike="noStrike">
                <a:solidFill>
                  <a:schemeClr val="dk2"/>
                </a:solidFill>
                <a:latin typeface="Arial"/>
                <a:ea typeface="Arial"/>
                <a:cs typeface="Arial"/>
                <a:sym typeface="Arial"/>
              </a:rPr>
            </a:br>
            <a:r>
              <a:rPr b="1" i="0" lang="en-GB" sz="4400" u="none" cap="none" strike="noStrike">
                <a:solidFill>
                  <a:schemeClr val="dk2"/>
                </a:solidFill>
                <a:latin typeface="Arial"/>
                <a:ea typeface="Arial"/>
                <a:cs typeface="Arial"/>
                <a:sym typeface="Arial"/>
              </a:rPr>
              <a:t>(and what’s next in the plan)</a:t>
            </a:r>
            <a:endParaRPr b="1" i="0" sz="4400" u="none" cap="none" strike="noStrike">
              <a:solidFill>
                <a:schemeClr val="dk2"/>
              </a:solidFill>
              <a:latin typeface="Arial"/>
              <a:ea typeface="Arial"/>
              <a:cs typeface="Arial"/>
              <a:sym typeface="Arial"/>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pic>
        <p:nvPicPr>
          <p:cNvPr id="225" name="Google Shape;225;p44"/>
          <p:cNvPicPr preferRelativeResize="0"/>
          <p:nvPr/>
        </p:nvPicPr>
        <p:blipFill rotWithShape="1">
          <a:blip r:embed="rId3">
            <a:alphaModFix amt="10000"/>
          </a:blip>
          <a:srcRect b="12247" l="0" r="3510" t="6578"/>
          <a:stretch/>
        </p:blipFill>
        <p:spPr>
          <a:xfrm>
            <a:off x="0" y="-1"/>
            <a:ext cx="9144001" cy="5143501"/>
          </a:xfrm>
          <a:prstGeom prst="rect">
            <a:avLst/>
          </a:prstGeom>
          <a:noFill/>
          <a:ln>
            <a:noFill/>
          </a:ln>
        </p:spPr>
      </p:pic>
      <p:graphicFrame>
        <p:nvGraphicFramePr>
          <p:cNvPr id="226" name="Google Shape;226;p44"/>
          <p:cNvGraphicFramePr/>
          <p:nvPr/>
        </p:nvGraphicFramePr>
        <p:xfrm>
          <a:off x="1" y="760328"/>
          <a:ext cx="3000000" cy="3000000"/>
        </p:xfrm>
        <a:graphic>
          <a:graphicData uri="http://schemas.openxmlformats.org/drawingml/2006/table">
            <a:tbl>
              <a:tblPr>
                <a:noFill/>
                <a:tableStyleId>{6E087A1E-EFD0-4F35-8BC3-4CEA95BC488F}</a:tableStyleId>
              </a:tblPr>
              <a:tblGrid>
                <a:gridCol w="1828800"/>
                <a:gridCol w="1828800"/>
                <a:gridCol w="1828800"/>
                <a:gridCol w="1828800"/>
                <a:gridCol w="1828800"/>
              </a:tblGrid>
              <a:tr h="959925">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Machine learning, AI and big data jump starts</a:t>
                      </a:r>
                      <a:endParaRPr/>
                    </a:p>
                    <a:p>
                      <a:pPr indent="0" lvl="0" marL="0" marR="0" rtl="0" algn="l">
                        <a:lnSpc>
                          <a:spcPct val="100000"/>
                        </a:lnSpc>
                        <a:spcBef>
                          <a:spcPts val="0"/>
                        </a:spcBef>
                        <a:spcAft>
                          <a:spcPts val="0"/>
                        </a:spcAft>
                        <a:buClr>
                          <a:srgbClr val="000000"/>
                        </a:buClr>
                        <a:buSzPts val="2000"/>
                        <a:buFont typeface="Arial"/>
                        <a:buNone/>
                      </a:pPr>
                      <a:r>
                        <a:t/>
                      </a:r>
                      <a:endParaRPr b="1" sz="2000" u="none" cap="none" strike="noStrike"/>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Things that give us better data / quick start opportunities</a:t>
                      </a:r>
                      <a:endParaRPr/>
                    </a:p>
                    <a:p>
                      <a:pPr indent="0" lvl="0" marL="0" marR="0" rtl="0" algn="l">
                        <a:lnSpc>
                          <a:spcPct val="100000"/>
                        </a:lnSpc>
                        <a:spcBef>
                          <a:spcPts val="0"/>
                        </a:spcBef>
                        <a:spcAft>
                          <a:spcPts val="0"/>
                        </a:spcAft>
                        <a:buClr>
                          <a:srgbClr val="000000"/>
                        </a:buClr>
                        <a:buSzPts val="2000"/>
                        <a:buFont typeface="Arial"/>
                        <a:buNone/>
                      </a:pPr>
                      <a:r>
                        <a:t/>
                      </a:r>
                      <a:endParaRPr b="1" sz="2000" u="none" cap="none" strike="noStrike"/>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Optimisation and quick wins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How we work with farming systems themselves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Art of the possible</a:t>
                      </a:r>
                      <a:endParaRPr/>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9525">
                      <a:solidFill>
                        <a:srgbClr val="000000">
                          <a:alpha val="0"/>
                        </a:srgbClr>
                      </a:solidFill>
                      <a:prstDash val="solid"/>
                      <a:round/>
                      <a:headEnd len="sm" w="sm" type="none"/>
                      <a:tailEnd len="sm" w="sm" type="none"/>
                    </a:lnT>
                    <a:lnB cap="flat" cmpd="sng" w="12700">
                      <a:solidFill>
                        <a:schemeClr val="dk1"/>
                      </a:solidFill>
                      <a:prstDash val="solid"/>
                      <a:round/>
                      <a:headEnd len="sm" w="sm" type="none"/>
                      <a:tailEnd len="sm" w="sm" type="none"/>
                    </a:lnB>
                  </a:tcPr>
                </a:tc>
              </a:tr>
              <a:tr h="959925">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Risk in the system</a:t>
                      </a:r>
                      <a:endParaRPr/>
                    </a:p>
                  </a:txBody>
                  <a:tcPr marT="45725" marB="45725" marR="91450" marL="91450">
                    <a:lnL cap="flat" cmpd="sng" w="9525">
                      <a:solidFill>
                        <a:srgbClr val="000000">
                          <a:alpha val="0"/>
                        </a:srgbClr>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Leaving no-one behind</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Ways to enable a multi-quality industry</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Ways to present a single world-facing view </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c>
                  <a:txBody>
                    <a:bodyPr/>
                    <a:lstStyle/>
                    <a:p>
                      <a:pPr indent="0" lvl="0" marL="0" marR="0" rtl="0" algn="l">
                        <a:lnSpc>
                          <a:spcPct val="100000"/>
                        </a:lnSpc>
                        <a:spcBef>
                          <a:spcPts val="0"/>
                        </a:spcBef>
                        <a:spcAft>
                          <a:spcPts val="0"/>
                        </a:spcAft>
                        <a:buClr>
                          <a:srgbClr val="000000"/>
                        </a:buClr>
                        <a:buSzPts val="2000"/>
                        <a:buFont typeface="Arial"/>
                        <a:buNone/>
                      </a:pPr>
                      <a:r>
                        <a:rPr b="1" lang="en-GB" sz="2000" u="none" cap="none" strike="noStrike"/>
                        <a:t>Going beyond carrot &amp; stick</a:t>
                      </a:r>
                      <a:endParaRPr/>
                    </a:p>
                    <a:p>
                      <a:pPr indent="0" lvl="0" marL="0" marR="0" rtl="0" algn="l">
                        <a:lnSpc>
                          <a:spcPct val="100000"/>
                        </a:lnSpc>
                        <a:spcBef>
                          <a:spcPts val="0"/>
                        </a:spcBef>
                        <a:spcAft>
                          <a:spcPts val="0"/>
                        </a:spcAft>
                        <a:buClr>
                          <a:srgbClr val="000000"/>
                        </a:buClr>
                        <a:buSzPts val="2000"/>
                        <a:buFont typeface="Arial"/>
                        <a:buNone/>
                      </a:pPr>
                      <a:r>
                        <a:t/>
                      </a:r>
                      <a:endParaRPr b="1" sz="2000" u="none" cap="none" strike="noStrike"/>
                    </a:p>
                  </a:txBody>
                  <a:tcPr marT="45725" marB="45725" marR="91450" marL="91450">
                    <a:lnL cap="flat" cmpd="sng" w="12700">
                      <a:solidFill>
                        <a:schemeClr val="dk1"/>
                      </a:solidFill>
                      <a:prstDash val="solid"/>
                      <a:round/>
                      <a:headEnd len="sm" w="sm" type="none"/>
                      <a:tailEnd len="sm" w="sm" type="none"/>
                    </a:lnL>
                    <a:lnR cap="flat" cmpd="sng" w="9525">
                      <a:solidFill>
                        <a:srgbClr val="000000">
                          <a:alpha val="0"/>
                        </a:srgbClr>
                      </a:solidFill>
                      <a:prstDash val="solid"/>
                      <a:round/>
                      <a:headEnd len="sm" w="sm" type="none"/>
                      <a:tailEnd len="sm" w="sm" type="none"/>
                    </a:lnR>
                    <a:lnT cap="flat" cmpd="sng" w="12700">
                      <a:solidFill>
                        <a:schemeClr val="dk1"/>
                      </a:solidFill>
                      <a:prstDash val="solid"/>
                      <a:round/>
                      <a:headEnd len="sm" w="sm" type="none"/>
                      <a:tailEnd len="sm" w="sm" type="none"/>
                    </a:lnT>
                    <a:lnB cap="flat" cmpd="sng" w="9525">
                      <a:solidFill>
                        <a:srgbClr val="000000">
                          <a:alpha val="0"/>
                        </a:srgbClr>
                      </a:solidFill>
                      <a:prstDash val="solid"/>
                      <a:round/>
                      <a:headEnd len="sm" w="sm" type="none"/>
                      <a:tailEnd len="sm" w="sm" type="none"/>
                    </a:lnB>
                  </a:tcPr>
                </a:tc>
              </a:tr>
            </a:tbl>
          </a:graphicData>
        </a:graphic>
      </p:graphicFrame>
      <p:sp>
        <p:nvSpPr>
          <p:cNvPr id="227" name="Google Shape;227;p44"/>
          <p:cNvSpPr/>
          <p:nvPr/>
        </p:nvSpPr>
        <p:spPr>
          <a:xfrm>
            <a:off x="142819" y="4364188"/>
            <a:ext cx="9001182" cy="738664"/>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Arial"/>
                <a:ea typeface="Arial"/>
                <a:cs typeface="Arial"/>
                <a:sym typeface="Arial"/>
              </a:rPr>
              <a:t>Additional non-service-design-led initiatives / work-streams: Data; Enterprise architecture and systems </a:t>
            </a:r>
            <a:endParaRPr b="1" i="0" sz="1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Arial"/>
                <a:ea typeface="Arial"/>
                <a:cs typeface="Arial"/>
                <a:sym typeface="Arial"/>
              </a:rPr>
              <a:t>integration; Org Design (manage organizational change). Also important and in progress: Accelerating </a:t>
            </a:r>
            <a:endParaRPr/>
          </a:p>
          <a:p>
            <a:pPr indent="0" lvl="0" marL="0" marR="0" rtl="0" algn="l">
              <a:lnSpc>
                <a:spcPct val="100000"/>
              </a:lnSpc>
              <a:spcBef>
                <a:spcPts val="0"/>
              </a:spcBef>
              <a:spcAft>
                <a:spcPts val="0"/>
              </a:spcAft>
              <a:buClr>
                <a:srgbClr val="000000"/>
              </a:buClr>
              <a:buSzPts val="1400"/>
              <a:buFont typeface="Arial"/>
              <a:buNone/>
            </a:pPr>
            <a:r>
              <a:rPr b="1" i="0" lang="en-GB" sz="1400" u="none" cap="none" strike="noStrike">
                <a:solidFill>
                  <a:srgbClr val="000000"/>
                </a:solidFill>
                <a:latin typeface="Arial"/>
                <a:ea typeface="Arial"/>
                <a:cs typeface="Arial"/>
                <a:sym typeface="Arial"/>
              </a:rPr>
              <a:t>service and policy design plan coordination.</a:t>
            </a:r>
            <a:endParaRPr b="1" i="0" sz="1400" u="none" cap="none" strike="noStrike">
              <a:solidFill>
                <a:srgbClr val="000000"/>
              </a:solidFill>
              <a:latin typeface="Arial"/>
              <a:ea typeface="Arial"/>
              <a:cs typeface="Arial"/>
              <a:sym typeface="Arial"/>
            </a:endParaRPr>
          </a:p>
        </p:txBody>
      </p:sp>
      <p:sp>
        <p:nvSpPr>
          <p:cNvPr id="228" name="Google Shape;228;p44"/>
          <p:cNvSpPr txBox="1"/>
          <p:nvPr/>
        </p:nvSpPr>
        <p:spPr>
          <a:xfrm>
            <a:off x="521400" y="178400"/>
            <a:ext cx="8546400" cy="61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4200">
                <a:solidFill>
                  <a:schemeClr val="dk2"/>
                </a:solidFill>
              </a:rPr>
              <a:t>First</a:t>
            </a:r>
            <a:r>
              <a:rPr b="1" lang="en-GB" sz="4200">
                <a:solidFill>
                  <a:schemeClr val="dk2"/>
                </a:solidFill>
              </a:rPr>
              <a:t> draft</a:t>
            </a:r>
            <a:endParaRPr sz="4200"/>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2" name="Shape 232"/>
        <p:cNvGrpSpPr/>
        <p:nvPr/>
      </p:nvGrpSpPr>
      <p:grpSpPr>
        <a:xfrm>
          <a:off x="0" y="0"/>
          <a:ext cx="0" cy="0"/>
          <a:chOff x="0" y="0"/>
          <a:chExt cx="0" cy="0"/>
        </a:xfrm>
      </p:grpSpPr>
      <p:pic>
        <p:nvPicPr>
          <p:cNvPr descr="initiatives_planning_board_1Nov.jpg" id="233" name="Google Shape;233;p45"/>
          <p:cNvPicPr preferRelativeResize="0"/>
          <p:nvPr/>
        </p:nvPicPr>
        <p:blipFill rotWithShape="1">
          <a:blip r:embed="rId3">
            <a:alphaModFix/>
          </a:blip>
          <a:srcRect b="17061" l="0" r="0" t="13949"/>
          <a:stretch/>
        </p:blipFill>
        <p:spPr>
          <a:xfrm>
            <a:off x="0" y="865100"/>
            <a:ext cx="9144003" cy="4278401"/>
          </a:xfrm>
          <a:prstGeom prst="rect">
            <a:avLst/>
          </a:prstGeom>
          <a:noFill/>
          <a:ln>
            <a:noFill/>
          </a:ln>
        </p:spPr>
      </p:pic>
      <p:sp>
        <p:nvSpPr>
          <p:cNvPr id="234" name="Google Shape;234;p45"/>
          <p:cNvSpPr txBox="1"/>
          <p:nvPr/>
        </p:nvSpPr>
        <p:spPr>
          <a:xfrm>
            <a:off x="521400" y="178400"/>
            <a:ext cx="8546400" cy="61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4200">
                <a:solidFill>
                  <a:schemeClr val="dk2"/>
                </a:solidFill>
              </a:rPr>
              <a:t>Second</a:t>
            </a:r>
            <a:r>
              <a:rPr b="1" lang="en-GB" sz="4200">
                <a:solidFill>
                  <a:schemeClr val="dk2"/>
                </a:solidFill>
              </a:rPr>
              <a:t> draft (prioritisation)</a:t>
            </a:r>
            <a:endParaRPr sz="4200"/>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6"/>
          <p:cNvSpPr/>
          <p:nvPr/>
        </p:nvSpPr>
        <p:spPr>
          <a:xfrm>
            <a:off x="564375" y="1168350"/>
            <a:ext cx="8015100" cy="2806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400"/>
              <a:buFont typeface="Arial"/>
              <a:buNone/>
            </a:pPr>
            <a:r>
              <a:rPr b="1" lang="en-GB" sz="3000">
                <a:solidFill>
                  <a:srgbClr val="434343"/>
                </a:solidFill>
              </a:rPr>
              <a:t>As of Fri 3 Nov our plan of action for the next phase is 50% complete. As soon as the mapping is completed, the team will share this information which includes answers to questions such as “what are we focussing on first.”</a:t>
            </a:r>
            <a:endParaRPr b="1" i="0" sz="3000" u="none" cap="none" strike="noStrike">
              <a:solidFill>
                <a:srgbClr val="434343"/>
              </a:solidFill>
              <a:latin typeface="Arial"/>
              <a:ea typeface="Arial"/>
              <a:cs typeface="Arial"/>
              <a:sym typeface="Arial"/>
            </a:endParaRPr>
          </a:p>
        </p:txBody>
      </p:sp>
      <p:sp>
        <p:nvSpPr>
          <p:cNvPr id="240" name="Google Shape;240;p46"/>
          <p:cNvSpPr txBox="1"/>
          <p:nvPr/>
        </p:nvSpPr>
        <p:spPr>
          <a:xfrm>
            <a:off x="521400" y="178400"/>
            <a:ext cx="8546400" cy="610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GB" sz="4200">
                <a:solidFill>
                  <a:schemeClr val="dk2"/>
                </a:solidFill>
              </a:rPr>
              <a:t>Initiatives mapped to plan</a:t>
            </a:r>
            <a:endParaRPr b="1" sz="4200">
              <a:solidFill>
                <a:schemeClr val="dk2"/>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7"/>
          <p:cNvSpPr txBox="1"/>
          <p:nvPr>
            <p:ph idx="2" type="subTitle"/>
          </p:nvPr>
        </p:nvSpPr>
        <p:spPr>
          <a:xfrm>
            <a:off x="311700" y="4734689"/>
            <a:ext cx="4779300" cy="393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1800"/>
              <a:buFont typeface="Arial"/>
              <a:buNone/>
            </a:pPr>
            <a:r>
              <a:rPr b="0" i="0" lang="en-GB" sz="1800" u="none" cap="none" strike="noStrike">
                <a:solidFill>
                  <a:schemeClr val="lt2"/>
                </a:solidFill>
                <a:latin typeface="Arial"/>
                <a:ea typeface="Arial"/>
                <a:cs typeface="Arial"/>
                <a:sym typeface="Arial"/>
              </a:rPr>
              <a:t>@dug</a:t>
            </a:r>
            <a:endParaRPr/>
          </a:p>
        </p:txBody>
      </p:sp>
      <p:sp>
        <p:nvSpPr>
          <p:cNvPr id="246" name="Google Shape;246;p47"/>
          <p:cNvSpPr txBox="1"/>
          <p:nvPr>
            <p:ph type="title"/>
          </p:nvPr>
        </p:nvSpPr>
        <p:spPr>
          <a:xfrm>
            <a:off x="490250" y="450150"/>
            <a:ext cx="8341500" cy="3537600"/>
          </a:xfrm>
          <a:prstGeom prst="rect">
            <a:avLst/>
          </a:prstGeom>
          <a:no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Thanks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pic>
        <p:nvPicPr>
          <p:cNvPr descr="How-we-got-here-V1.png" id="88" name="Google Shape;88;p18"/>
          <p:cNvPicPr preferRelativeResize="0"/>
          <p:nvPr/>
        </p:nvPicPr>
        <p:blipFill>
          <a:blip r:embed="rId3">
            <a:alphaModFix/>
          </a:blip>
          <a:stretch>
            <a:fillRect/>
          </a:stretch>
        </p:blipFill>
        <p:spPr>
          <a:xfrm>
            <a:off x="660425" y="172425"/>
            <a:ext cx="7823151" cy="47986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19"/>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400"/>
              <a:buFont typeface="Arial"/>
              <a:buNone/>
            </a:pPr>
            <a:r>
              <a:rPr b="1" i="0" lang="en-GB" sz="4400" u="none" cap="none" strike="noStrike">
                <a:solidFill>
                  <a:schemeClr val="dk2"/>
                </a:solidFill>
                <a:latin typeface="Arial"/>
                <a:ea typeface="Arial"/>
                <a:cs typeface="Arial"/>
                <a:sym typeface="Arial"/>
              </a:rPr>
              <a:t>…and why, how does the process build towards results?</a:t>
            </a:r>
            <a:endParaRPr b="1" i="0" sz="4400" u="none" cap="none" strike="noStrike">
              <a:solidFill>
                <a:schemeClr val="dk2"/>
              </a:solidFill>
              <a:latin typeface="Arial"/>
              <a:ea typeface="Arial"/>
              <a:cs typeface="Arial"/>
              <a:sym typeface="Aria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pic>
        <p:nvPicPr>
          <p:cNvPr descr="How-we-got-here-V2.png" id="98" name="Google Shape;98;p20"/>
          <p:cNvPicPr preferRelativeResize="0"/>
          <p:nvPr/>
        </p:nvPicPr>
        <p:blipFill>
          <a:blip r:embed="rId3">
            <a:alphaModFix/>
          </a:blip>
          <a:stretch>
            <a:fillRect/>
          </a:stretch>
        </p:blipFill>
        <p:spPr>
          <a:xfrm>
            <a:off x="0" y="936372"/>
            <a:ext cx="9144000" cy="325365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1"/>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400"/>
              <a:buFont typeface="Arial"/>
              <a:buNone/>
            </a:pPr>
            <a:r>
              <a:rPr b="1" i="0" lang="en-GB" sz="4400" u="none" cap="none" strike="noStrike">
                <a:solidFill>
                  <a:schemeClr val="dk2"/>
                </a:solidFill>
                <a:latin typeface="Arial"/>
                <a:ea typeface="Arial"/>
                <a:cs typeface="Arial"/>
                <a:sym typeface="Arial"/>
              </a:rPr>
              <a:t>Summary of research and workshop findings</a:t>
            </a:r>
            <a:endParaRPr b="1" i="0" sz="4400" u="none" cap="none" strike="noStrike">
              <a:solidFill>
                <a:schemeClr val="dk2"/>
              </a:solidFill>
              <a:latin typeface="Arial"/>
              <a:ea typeface="Arial"/>
              <a:cs typeface="Arial"/>
              <a:sym typeface="Aria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2"/>
          <p:cNvSpPr txBox="1"/>
          <p:nvPr>
            <p:ph type="title"/>
          </p:nvPr>
        </p:nvSpPr>
        <p:spPr>
          <a:xfrm>
            <a:off x="311700" y="1784950"/>
            <a:ext cx="8520600" cy="2854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chemeClr val="dk2"/>
              </a:buClr>
              <a:buSzPts val="4800"/>
              <a:buFont typeface="Arial"/>
              <a:buNone/>
            </a:pPr>
            <a:r>
              <a:rPr b="1" i="0" lang="en-GB" sz="4800" u="none" cap="none" strike="noStrike">
                <a:solidFill>
                  <a:schemeClr val="dk2"/>
                </a:solidFill>
                <a:latin typeface="Arial"/>
                <a:ea typeface="Arial"/>
                <a:cs typeface="Arial"/>
                <a:sym typeface="Arial"/>
              </a:rPr>
              <a:t>Environment</a:t>
            </a:r>
            <a:br>
              <a:rPr b="1" i="0" lang="en-GB" sz="1800" u="none" cap="none" strike="noStrike">
                <a:solidFill>
                  <a:srgbClr val="595959"/>
                </a:solidFill>
                <a:latin typeface="Arial"/>
                <a:ea typeface="Arial"/>
                <a:cs typeface="Arial"/>
                <a:sym typeface="Arial"/>
              </a:rPr>
            </a:br>
            <a:r>
              <a:rPr b="1" i="0" lang="en-GB" sz="1800" u="none" cap="none" strike="noStrike">
                <a:solidFill>
                  <a:srgbClr val="595959"/>
                </a:solidFill>
                <a:latin typeface="Arial"/>
                <a:ea typeface="Arial"/>
                <a:cs typeface="Arial"/>
                <a:sym typeface="Arial"/>
              </a:rPr>
              <a:t>In our canvas workshop we discussed the findings of our PEST analysis. Certain parts of the analysis stood out as important in defining our vision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pic>
        <p:nvPicPr>
          <p:cNvPr id="113" name="Google Shape;113;p23"/>
          <p:cNvPicPr preferRelativeResize="0"/>
          <p:nvPr/>
        </p:nvPicPr>
        <p:blipFill rotWithShape="1">
          <a:blip r:embed="rId3">
            <a:alphaModFix amt="25000"/>
          </a:blip>
          <a:srcRect b="9813" l="3614" r="0" t="15030"/>
          <a:stretch/>
        </p:blipFill>
        <p:spPr>
          <a:xfrm>
            <a:off x="0" y="1"/>
            <a:ext cx="9144000" cy="5139387"/>
          </a:xfrm>
          <a:prstGeom prst="rect">
            <a:avLst/>
          </a:prstGeom>
          <a:noFill/>
          <a:ln>
            <a:noFill/>
          </a:ln>
        </p:spPr>
      </p:pic>
      <p:sp>
        <p:nvSpPr>
          <p:cNvPr id="114" name="Google Shape;114;p23"/>
          <p:cNvSpPr txBox="1"/>
          <p:nvPr>
            <p:ph type="title"/>
          </p:nvPr>
        </p:nvSpPr>
        <p:spPr>
          <a:xfrm>
            <a:off x="790295" y="1171576"/>
            <a:ext cx="5567649" cy="3328988"/>
          </a:xfrm>
          <a:prstGeom prst="rect">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chemeClr val="dk2"/>
              </a:buClr>
              <a:buSzPts val="500"/>
              <a:buFont typeface="Arial"/>
              <a:buNone/>
            </a:pPr>
            <a:r>
              <a:rPr b="1" i="0" lang="en-GB" sz="2000" u="none" cap="none" strike="noStrike">
                <a:solidFill>
                  <a:srgbClr val="595959"/>
                </a:solidFill>
                <a:latin typeface="Arial"/>
                <a:ea typeface="Arial"/>
                <a:cs typeface="Arial"/>
                <a:sym typeface="Arial"/>
              </a:rPr>
              <a:t>PEST:</a:t>
            </a:r>
            <a:br>
              <a:rPr b="1" i="0" lang="en-GB" sz="2000" u="none" cap="none" strike="noStrike">
                <a:solidFill>
                  <a:srgbClr val="595959"/>
                </a:solidFill>
                <a:latin typeface="Arial"/>
                <a:ea typeface="Arial"/>
                <a:cs typeface="Arial"/>
                <a:sym typeface="Arial"/>
              </a:rPr>
            </a:b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Of the environmental factors identified in our PEST analysis of the space LIP is operating in, the biggest question mark surrounds the end of of CAP.</a:t>
            </a:r>
            <a:br>
              <a:rPr b="1" i="0" lang="en-GB" sz="2000" u="none" cap="none" strike="noStrike">
                <a:solidFill>
                  <a:srgbClr val="595959"/>
                </a:solidFill>
                <a:latin typeface="Arial"/>
                <a:ea typeface="Arial"/>
                <a:cs typeface="Arial"/>
                <a:sym typeface="Arial"/>
              </a:rPr>
            </a:br>
            <a:r>
              <a:rPr b="1" i="0" lang="en-GB" sz="2000" u="none" cap="none" strike="noStrike">
                <a:solidFill>
                  <a:srgbClr val="595959"/>
                </a:solidFill>
                <a:latin typeface="Arial"/>
                <a:ea typeface="Arial"/>
                <a:cs typeface="Arial"/>
                <a:sym typeface="Arial"/>
              </a:rPr>
              <a:t>Depending on the outcome, the very nature of our rural economy and society might be on track for a painful transformation by 2024 unless we get the post-EU transition right.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